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9" r:id="rId1"/>
  </p:sldMasterIdLst>
  <p:notesMasterIdLst>
    <p:notesMasterId r:id="rId75"/>
  </p:notesMasterIdLst>
  <p:sldIdLst>
    <p:sldId id="256" r:id="rId2"/>
    <p:sldId id="260" r:id="rId3"/>
    <p:sldId id="258" r:id="rId4"/>
    <p:sldId id="259" r:id="rId5"/>
    <p:sldId id="267" r:id="rId6"/>
    <p:sldId id="263" r:id="rId7"/>
    <p:sldId id="302" r:id="rId8"/>
    <p:sldId id="261" r:id="rId9"/>
    <p:sldId id="307" r:id="rId10"/>
    <p:sldId id="303" r:id="rId11"/>
    <p:sldId id="304" r:id="rId12"/>
    <p:sldId id="305" r:id="rId13"/>
    <p:sldId id="306" r:id="rId14"/>
    <p:sldId id="309" r:id="rId15"/>
    <p:sldId id="374" r:id="rId16"/>
    <p:sldId id="308" r:id="rId17"/>
    <p:sldId id="310" r:id="rId18"/>
    <p:sldId id="370" r:id="rId19"/>
    <p:sldId id="371" r:id="rId20"/>
    <p:sldId id="372" r:id="rId21"/>
    <p:sldId id="373" r:id="rId22"/>
    <p:sldId id="312" r:id="rId23"/>
    <p:sldId id="313" r:id="rId24"/>
    <p:sldId id="335" r:id="rId25"/>
    <p:sldId id="337" r:id="rId26"/>
    <p:sldId id="338" r:id="rId27"/>
    <p:sldId id="341" r:id="rId28"/>
    <p:sldId id="316" r:id="rId29"/>
    <p:sldId id="314" r:id="rId30"/>
    <p:sldId id="317" r:id="rId31"/>
    <p:sldId id="318" r:id="rId32"/>
    <p:sldId id="319" r:id="rId33"/>
    <p:sldId id="323" r:id="rId34"/>
    <p:sldId id="324" r:id="rId35"/>
    <p:sldId id="325" r:id="rId36"/>
    <p:sldId id="322" r:id="rId37"/>
    <p:sldId id="321" r:id="rId38"/>
    <p:sldId id="326" r:id="rId39"/>
    <p:sldId id="315" r:id="rId40"/>
    <p:sldId id="333" r:id="rId41"/>
    <p:sldId id="327" r:id="rId42"/>
    <p:sldId id="329" r:id="rId43"/>
    <p:sldId id="330" r:id="rId44"/>
    <p:sldId id="331" r:id="rId45"/>
    <p:sldId id="332" r:id="rId46"/>
    <p:sldId id="334" r:id="rId47"/>
    <p:sldId id="346" r:id="rId48"/>
    <p:sldId id="345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8" r:id="rId60"/>
    <p:sldId id="357" r:id="rId61"/>
    <p:sldId id="359" r:id="rId62"/>
    <p:sldId id="361" r:id="rId63"/>
    <p:sldId id="360" r:id="rId64"/>
    <p:sldId id="362" r:id="rId65"/>
    <p:sldId id="363" r:id="rId66"/>
    <p:sldId id="364" r:id="rId67"/>
    <p:sldId id="365" r:id="rId68"/>
    <p:sldId id="366" r:id="rId69"/>
    <p:sldId id="368" r:id="rId70"/>
    <p:sldId id="367" r:id="rId71"/>
    <p:sldId id="369" r:id="rId72"/>
    <p:sldId id="275" r:id="rId73"/>
    <p:sldId id="282" r:id="rId74"/>
  </p:sldIdLst>
  <p:sldSz cx="9144000" cy="5143500" type="screen16x9"/>
  <p:notesSz cx="7104063" cy="10234613"/>
  <p:embeddedFontLst>
    <p:embeddedFont>
      <p:font typeface="Bebas Neue" panose="020B0604020202020204" charset="0"/>
      <p:regular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4AD"/>
    <a:srgbClr val="434343"/>
    <a:srgbClr val="C0C0C0"/>
    <a:srgbClr val="0F3570"/>
    <a:srgbClr val="009268"/>
    <a:srgbClr val="00A878"/>
    <a:srgbClr val="00C88F"/>
    <a:srgbClr val="808080"/>
    <a:srgbClr val="00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BF3CDB-0FBA-4F6A-80FD-12A535BC99CE}">
  <a:tblStyle styleId="{6CBF3CDB-0FBA-4F6A-80FD-12A535BC99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768" y="114"/>
      </p:cViewPr>
      <p:guideLst>
        <p:guide orient="horz" pos="3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p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73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92b9ca3f2f_0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92b9ca3f2f_0_137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369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47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143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92b9ca3f2f_0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92b9ca3f2f_0_137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8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543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932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752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995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82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86ca632bb8_0_1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86ca632bb8_0_177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543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980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92b9ca3f2f_0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92b9ca3f2f_0_137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592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265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24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830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86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121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1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83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86ca632bb8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86ca632bb8_0_40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025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90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430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457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61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331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126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869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209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92b9ca3f2f_0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92b9ca3f2f_0_137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02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86ca632bb8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86ca632bb8_0_43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0396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989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378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327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375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2320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9382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608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478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577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92b9ca3f2f_0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92b9ca3f2f_0_137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6638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2007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6104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313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915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8364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1025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6582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5147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76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92b987f4a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92b987f4ac_0_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8782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0147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5450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3772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0999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850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7185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9686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3212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61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92b987f4a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92b987f4ac_0_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</a:rPr>
              <a:t>Although one-time programmable (OTP) FPGAs are available, the dominant types are SRAM based which can be reprogrammed as the design evolves.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64594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4292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95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g92b9ca3f2f_0_1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9" name="Google Shape;2429;g92b9ca3f2f_0_136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g92b9ca3f2f_0_2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8" name="Google Shape;2658;g92b9ca3f2f_0_226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86ca632bb8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86ca632bb8_0_27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89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76525" y="-1521150"/>
            <a:ext cx="7767703" cy="3383025"/>
            <a:chOff x="24125" y="294775"/>
            <a:chExt cx="7767703" cy="3383025"/>
          </a:xfrm>
        </p:grpSpPr>
        <p:sp>
          <p:nvSpPr>
            <p:cNvPr id="10" name="Google Shape;10;p2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368162" y="1909134"/>
            <a:ext cx="352280" cy="353863"/>
            <a:chOff x="1448125" y="1450525"/>
            <a:chExt cx="133500" cy="134100"/>
          </a:xfrm>
        </p:grpSpPr>
        <p:sp>
          <p:nvSpPr>
            <p:cNvPr id="105" name="Google Shape;105;p2"/>
            <p:cNvSpPr/>
            <p:nvPr/>
          </p:nvSpPr>
          <p:spPr>
            <a:xfrm>
              <a:off x="1448125" y="1450525"/>
              <a:ext cx="133500" cy="134100"/>
            </a:xfrm>
            <a:custGeom>
              <a:avLst/>
              <a:gdLst/>
              <a:ahLst/>
              <a:cxnLst/>
              <a:rect l="l" t="t" r="r" b="b"/>
              <a:pathLst>
                <a:path w="5340" h="5364" extrusionOk="0">
                  <a:moveTo>
                    <a:pt x="2457" y="1"/>
                  </a:moveTo>
                  <a:lnTo>
                    <a:pt x="2256" y="452"/>
                  </a:lnTo>
                  <a:cubicBezTo>
                    <a:pt x="2056" y="502"/>
                    <a:pt x="1855" y="577"/>
                    <a:pt x="1680" y="652"/>
                  </a:cubicBezTo>
                  <a:lnTo>
                    <a:pt x="1229" y="427"/>
                  </a:lnTo>
                  <a:cubicBezTo>
                    <a:pt x="1003" y="552"/>
                    <a:pt x="803" y="727"/>
                    <a:pt x="627" y="928"/>
                  </a:cubicBezTo>
                  <a:lnTo>
                    <a:pt x="828" y="1404"/>
                  </a:lnTo>
                  <a:cubicBezTo>
                    <a:pt x="703" y="1579"/>
                    <a:pt x="602" y="1755"/>
                    <a:pt x="527" y="1955"/>
                  </a:cubicBezTo>
                  <a:lnTo>
                    <a:pt x="51" y="2081"/>
                  </a:lnTo>
                  <a:cubicBezTo>
                    <a:pt x="26" y="2281"/>
                    <a:pt x="1" y="2482"/>
                    <a:pt x="1" y="2682"/>
                  </a:cubicBezTo>
                  <a:cubicBezTo>
                    <a:pt x="1" y="2757"/>
                    <a:pt x="1" y="2808"/>
                    <a:pt x="1" y="2883"/>
                  </a:cubicBezTo>
                  <a:lnTo>
                    <a:pt x="452" y="3083"/>
                  </a:lnTo>
                  <a:cubicBezTo>
                    <a:pt x="502" y="3284"/>
                    <a:pt x="552" y="3484"/>
                    <a:pt x="652" y="3685"/>
                  </a:cubicBezTo>
                  <a:lnTo>
                    <a:pt x="402" y="4111"/>
                  </a:lnTo>
                  <a:cubicBezTo>
                    <a:pt x="552" y="4336"/>
                    <a:pt x="728" y="4537"/>
                    <a:pt x="928" y="4712"/>
                  </a:cubicBezTo>
                  <a:lnTo>
                    <a:pt x="1379" y="4537"/>
                  </a:lnTo>
                  <a:cubicBezTo>
                    <a:pt x="1555" y="4637"/>
                    <a:pt x="1755" y="4737"/>
                    <a:pt x="1956" y="4813"/>
                  </a:cubicBezTo>
                  <a:lnTo>
                    <a:pt x="2081" y="5289"/>
                  </a:lnTo>
                  <a:cubicBezTo>
                    <a:pt x="2282" y="5339"/>
                    <a:pt x="2457" y="5364"/>
                    <a:pt x="2657" y="5364"/>
                  </a:cubicBezTo>
                  <a:cubicBezTo>
                    <a:pt x="2733" y="5364"/>
                    <a:pt x="2808" y="5364"/>
                    <a:pt x="2883" y="5339"/>
                  </a:cubicBezTo>
                  <a:lnTo>
                    <a:pt x="3084" y="4888"/>
                  </a:lnTo>
                  <a:cubicBezTo>
                    <a:pt x="3284" y="4863"/>
                    <a:pt x="3485" y="4787"/>
                    <a:pt x="3660" y="4687"/>
                  </a:cubicBezTo>
                  <a:lnTo>
                    <a:pt x="4111" y="4938"/>
                  </a:lnTo>
                  <a:cubicBezTo>
                    <a:pt x="4337" y="4787"/>
                    <a:pt x="4537" y="4612"/>
                    <a:pt x="4713" y="4412"/>
                  </a:cubicBezTo>
                  <a:lnTo>
                    <a:pt x="4512" y="3960"/>
                  </a:lnTo>
                  <a:cubicBezTo>
                    <a:pt x="4637" y="3785"/>
                    <a:pt x="4738" y="3610"/>
                    <a:pt x="4813" y="3409"/>
                  </a:cubicBezTo>
                  <a:lnTo>
                    <a:pt x="5289" y="3259"/>
                  </a:lnTo>
                  <a:cubicBezTo>
                    <a:pt x="5314" y="3083"/>
                    <a:pt x="5339" y="2883"/>
                    <a:pt x="5339" y="2682"/>
                  </a:cubicBezTo>
                  <a:cubicBezTo>
                    <a:pt x="5339" y="2607"/>
                    <a:pt x="5339" y="2532"/>
                    <a:pt x="5339" y="2482"/>
                  </a:cubicBezTo>
                  <a:lnTo>
                    <a:pt x="4888" y="2281"/>
                  </a:lnTo>
                  <a:cubicBezTo>
                    <a:pt x="4838" y="2056"/>
                    <a:pt x="4788" y="1855"/>
                    <a:pt x="4688" y="1680"/>
                  </a:cubicBezTo>
                  <a:lnTo>
                    <a:pt x="4938" y="1254"/>
                  </a:lnTo>
                  <a:cubicBezTo>
                    <a:pt x="4788" y="1028"/>
                    <a:pt x="4612" y="828"/>
                    <a:pt x="4412" y="652"/>
                  </a:cubicBezTo>
                  <a:lnTo>
                    <a:pt x="3961" y="828"/>
                  </a:lnTo>
                  <a:cubicBezTo>
                    <a:pt x="3785" y="702"/>
                    <a:pt x="3585" y="602"/>
                    <a:pt x="3384" y="552"/>
                  </a:cubicBezTo>
                  <a:lnTo>
                    <a:pt x="3259" y="76"/>
                  </a:lnTo>
                  <a:cubicBezTo>
                    <a:pt x="3058" y="26"/>
                    <a:pt x="2883" y="1"/>
                    <a:pt x="2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76325" y="1479350"/>
              <a:ext cx="77100" cy="76475"/>
            </a:xfrm>
            <a:custGeom>
              <a:avLst/>
              <a:gdLst/>
              <a:ahLst/>
              <a:cxnLst/>
              <a:rect l="l" t="t" r="r" b="b"/>
              <a:pathLst>
                <a:path w="3084" h="3059" extrusionOk="0">
                  <a:moveTo>
                    <a:pt x="1529" y="0"/>
                  </a:moveTo>
                  <a:cubicBezTo>
                    <a:pt x="702" y="0"/>
                    <a:pt x="1" y="677"/>
                    <a:pt x="1" y="1529"/>
                  </a:cubicBezTo>
                  <a:cubicBezTo>
                    <a:pt x="1" y="2381"/>
                    <a:pt x="702" y="3058"/>
                    <a:pt x="1529" y="3058"/>
                  </a:cubicBezTo>
                  <a:cubicBezTo>
                    <a:pt x="2382" y="3058"/>
                    <a:pt x="3083" y="2381"/>
                    <a:pt x="3083" y="1529"/>
                  </a:cubicBezTo>
                  <a:cubicBezTo>
                    <a:pt x="3083" y="677"/>
                    <a:pt x="2382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723674" y="1578426"/>
            <a:ext cx="552301" cy="552301"/>
            <a:chOff x="1582850" y="1325200"/>
            <a:chExt cx="209300" cy="209300"/>
          </a:xfrm>
        </p:grpSpPr>
        <p:sp>
          <p:nvSpPr>
            <p:cNvPr id="108" name="Google Shape;108;p2"/>
            <p:cNvSpPr/>
            <p:nvPr/>
          </p:nvSpPr>
          <p:spPr>
            <a:xfrm>
              <a:off x="1582850" y="1325200"/>
              <a:ext cx="209300" cy="209300"/>
            </a:xfrm>
            <a:custGeom>
              <a:avLst/>
              <a:gdLst/>
              <a:ahLst/>
              <a:cxnLst/>
              <a:rect l="l" t="t" r="r" b="b"/>
              <a:pathLst>
                <a:path w="8372" h="8372" extrusionOk="0">
                  <a:moveTo>
                    <a:pt x="4111" y="1"/>
                  </a:moveTo>
                  <a:cubicBezTo>
                    <a:pt x="3810" y="1"/>
                    <a:pt x="3509" y="26"/>
                    <a:pt x="3208" y="101"/>
                  </a:cubicBezTo>
                  <a:cubicBezTo>
                    <a:pt x="3083" y="126"/>
                    <a:pt x="2983" y="176"/>
                    <a:pt x="2883" y="201"/>
                  </a:cubicBezTo>
                  <a:lnTo>
                    <a:pt x="2757" y="953"/>
                  </a:lnTo>
                  <a:cubicBezTo>
                    <a:pt x="2456" y="1104"/>
                    <a:pt x="2181" y="1279"/>
                    <a:pt x="1930" y="1480"/>
                  </a:cubicBezTo>
                  <a:lnTo>
                    <a:pt x="1178" y="1279"/>
                  </a:lnTo>
                  <a:cubicBezTo>
                    <a:pt x="878" y="1580"/>
                    <a:pt x="652" y="1931"/>
                    <a:pt x="451" y="2282"/>
                  </a:cubicBezTo>
                  <a:lnTo>
                    <a:pt x="903" y="2933"/>
                  </a:lnTo>
                  <a:cubicBezTo>
                    <a:pt x="777" y="3234"/>
                    <a:pt x="702" y="3560"/>
                    <a:pt x="677" y="3886"/>
                  </a:cubicBezTo>
                  <a:lnTo>
                    <a:pt x="0" y="4262"/>
                  </a:lnTo>
                  <a:cubicBezTo>
                    <a:pt x="0" y="4562"/>
                    <a:pt x="50" y="4863"/>
                    <a:pt x="126" y="5189"/>
                  </a:cubicBezTo>
                  <a:cubicBezTo>
                    <a:pt x="151" y="5289"/>
                    <a:pt x="176" y="5389"/>
                    <a:pt x="201" y="5490"/>
                  </a:cubicBezTo>
                  <a:lnTo>
                    <a:pt x="978" y="5615"/>
                  </a:lnTo>
                  <a:cubicBezTo>
                    <a:pt x="1103" y="5941"/>
                    <a:pt x="1279" y="6217"/>
                    <a:pt x="1504" y="6442"/>
                  </a:cubicBezTo>
                  <a:lnTo>
                    <a:pt x="1279" y="7194"/>
                  </a:lnTo>
                  <a:cubicBezTo>
                    <a:pt x="1579" y="7495"/>
                    <a:pt x="1930" y="7745"/>
                    <a:pt x="2306" y="7921"/>
                  </a:cubicBezTo>
                  <a:lnTo>
                    <a:pt x="2933" y="7470"/>
                  </a:lnTo>
                  <a:cubicBezTo>
                    <a:pt x="3233" y="7595"/>
                    <a:pt x="3559" y="7670"/>
                    <a:pt x="3885" y="7695"/>
                  </a:cubicBezTo>
                  <a:lnTo>
                    <a:pt x="4261" y="8372"/>
                  </a:lnTo>
                  <a:cubicBezTo>
                    <a:pt x="4562" y="8372"/>
                    <a:pt x="4888" y="8322"/>
                    <a:pt x="5188" y="8247"/>
                  </a:cubicBezTo>
                  <a:cubicBezTo>
                    <a:pt x="5289" y="8222"/>
                    <a:pt x="5389" y="8196"/>
                    <a:pt x="5489" y="8171"/>
                  </a:cubicBezTo>
                  <a:lnTo>
                    <a:pt x="5639" y="7394"/>
                  </a:lnTo>
                  <a:cubicBezTo>
                    <a:pt x="5940" y="7269"/>
                    <a:pt x="6216" y="7094"/>
                    <a:pt x="6467" y="6893"/>
                  </a:cubicBezTo>
                  <a:lnTo>
                    <a:pt x="7218" y="7094"/>
                  </a:lnTo>
                  <a:cubicBezTo>
                    <a:pt x="7494" y="6793"/>
                    <a:pt x="7745" y="6442"/>
                    <a:pt x="7920" y="6066"/>
                  </a:cubicBezTo>
                  <a:lnTo>
                    <a:pt x="7494" y="5440"/>
                  </a:lnTo>
                  <a:cubicBezTo>
                    <a:pt x="7594" y="5139"/>
                    <a:pt x="7670" y="4813"/>
                    <a:pt x="7695" y="4487"/>
                  </a:cubicBezTo>
                  <a:lnTo>
                    <a:pt x="8371" y="4111"/>
                  </a:lnTo>
                  <a:cubicBezTo>
                    <a:pt x="8371" y="3810"/>
                    <a:pt x="8346" y="3485"/>
                    <a:pt x="8271" y="3184"/>
                  </a:cubicBezTo>
                  <a:cubicBezTo>
                    <a:pt x="8246" y="3084"/>
                    <a:pt x="8196" y="2983"/>
                    <a:pt x="8171" y="2883"/>
                  </a:cubicBezTo>
                  <a:lnTo>
                    <a:pt x="7419" y="2758"/>
                  </a:lnTo>
                  <a:cubicBezTo>
                    <a:pt x="7269" y="2432"/>
                    <a:pt x="7093" y="2156"/>
                    <a:pt x="6893" y="1906"/>
                  </a:cubicBezTo>
                  <a:lnTo>
                    <a:pt x="7093" y="1179"/>
                  </a:lnTo>
                  <a:cubicBezTo>
                    <a:pt x="6792" y="878"/>
                    <a:pt x="6467" y="628"/>
                    <a:pt x="6091" y="452"/>
                  </a:cubicBezTo>
                  <a:lnTo>
                    <a:pt x="5439" y="903"/>
                  </a:lnTo>
                  <a:cubicBezTo>
                    <a:pt x="5138" y="778"/>
                    <a:pt x="4812" y="703"/>
                    <a:pt x="4487" y="678"/>
                  </a:cubicBezTo>
                  <a:lnTo>
                    <a:pt x="4111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621075" y="1369750"/>
              <a:ext cx="132850" cy="120200"/>
            </a:xfrm>
            <a:custGeom>
              <a:avLst/>
              <a:gdLst/>
              <a:ahLst/>
              <a:cxnLst/>
              <a:rect l="l" t="t" r="r" b="b"/>
              <a:pathLst>
                <a:path w="5314" h="4808" extrusionOk="0">
                  <a:moveTo>
                    <a:pt x="2667" y="1"/>
                  </a:moveTo>
                  <a:cubicBezTo>
                    <a:pt x="2474" y="1"/>
                    <a:pt x="2277" y="24"/>
                    <a:pt x="2080" y="74"/>
                  </a:cubicBezTo>
                  <a:cubicBezTo>
                    <a:pt x="802" y="374"/>
                    <a:pt x="0" y="1678"/>
                    <a:pt x="326" y="2981"/>
                  </a:cubicBezTo>
                  <a:cubicBezTo>
                    <a:pt x="603" y="4066"/>
                    <a:pt x="1584" y="4808"/>
                    <a:pt x="2656" y="4808"/>
                  </a:cubicBezTo>
                  <a:cubicBezTo>
                    <a:pt x="2847" y="4808"/>
                    <a:pt x="3040" y="4784"/>
                    <a:pt x="3233" y="4735"/>
                  </a:cubicBezTo>
                  <a:cubicBezTo>
                    <a:pt x="4511" y="4435"/>
                    <a:pt x="5313" y="3131"/>
                    <a:pt x="4988" y="1828"/>
                  </a:cubicBezTo>
                  <a:cubicBezTo>
                    <a:pt x="4732" y="743"/>
                    <a:pt x="3754" y="1"/>
                    <a:pt x="26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43000" y="1389100"/>
              <a:ext cx="89625" cy="81300"/>
            </a:xfrm>
            <a:custGeom>
              <a:avLst/>
              <a:gdLst/>
              <a:ahLst/>
              <a:cxnLst/>
              <a:rect l="l" t="t" r="r" b="b"/>
              <a:pathLst>
                <a:path w="3585" h="3252" extrusionOk="0">
                  <a:moveTo>
                    <a:pt x="1801" y="1"/>
                  </a:moveTo>
                  <a:cubicBezTo>
                    <a:pt x="1670" y="1"/>
                    <a:pt x="1537" y="17"/>
                    <a:pt x="1404" y="51"/>
                  </a:cubicBezTo>
                  <a:cubicBezTo>
                    <a:pt x="527" y="252"/>
                    <a:pt x="0" y="1154"/>
                    <a:pt x="201" y="2006"/>
                  </a:cubicBezTo>
                  <a:cubicBezTo>
                    <a:pt x="394" y="2758"/>
                    <a:pt x="1066" y="3252"/>
                    <a:pt x="1806" y="3252"/>
                  </a:cubicBezTo>
                  <a:cubicBezTo>
                    <a:pt x="1930" y="3252"/>
                    <a:pt x="2055" y="3238"/>
                    <a:pt x="2181" y="3209"/>
                  </a:cubicBezTo>
                  <a:cubicBezTo>
                    <a:pt x="3033" y="2984"/>
                    <a:pt x="3584" y="2107"/>
                    <a:pt x="3359" y="1254"/>
                  </a:cubicBezTo>
                  <a:cubicBezTo>
                    <a:pt x="3189" y="510"/>
                    <a:pt x="2532" y="1"/>
                    <a:pt x="1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664925" y="1409050"/>
              <a:ext cx="45775" cy="41425"/>
            </a:xfrm>
            <a:custGeom>
              <a:avLst/>
              <a:gdLst/>
              <a:ahLst/>
              <a:cxnLst/>
              <a:rect l="l" t="t" r="r" b="b"/>
              <a:pathLst>
                <a:path w="1831" h="1657" extrusionOk="0">
                  <a:moveTo>
                    <a:pt x="922" y="0"/>
                  </a:moveTo>
                  <a:cubicBezTo>
                    <a:pt x="850" y="0"/>
                    <a:pt x="776" y="10"/>
                    <a:pt x="702" y="30"/>
                  </a:cubicBezTo>
                  <a:cubicBezTo>
                    <a:pt x="276" y="131"/>
                    <a:pt x="1" y="582"/>
                    <a:pt x="101" y="1033"/>
                  </a:cubicBezTo>
                  <a:cubicBezTo>
                    <a:pt x="186" y="1418"/>
                    <a:pt x="527" y="1656"/>
                    <a:pt x="905" y="1656"/>
                  </a:cubicBezTo>
                  <a:cubicBezTo>
                    <a:pt x="970" y="1656"/>
                    <a:pt x="1037" y="1649"/>
                    <a:pt x="1103" y="1634"/>
                  </a:cubicBezTo>
                  <a:cubicBezTo>
                    <a:pt x="1554" y="1534"/>
                    <a:pt x="1830" y="1083"/>
                    <a:pt x="1705" y="632"/>
                  </a:cubicBezTo>
                  <a:cubicBezTo>
                    <a:pt x="1621" y="255"/>
                    <a:pt x="1292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-64791" y="3334954"/>
            <a:ext cx="2438787" cy="1857515"/>
            <a:chOff x="-64791" y="3334954"/>
            <a:chExt cx="2438787" cy="1857515"/>
          </a:xfrm>
        </p:grpSpPr>
        <p:sp>
          <p:nvSpPr>
            <p:cNvPr id="113" name="Google Shape;113;p2"/>
            <p:cNvSpPr/>
            <p:nvPr/>
          </p:nvSpPr>
          <p:spPr>
            <a:xfrm>
              <a:off x="153233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35872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73449" y="4953367"/>
              <a:ext cx="527044" cy="101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26784" y="4811455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15" y="4735444"/>
              <a:ext cx="78642" cy="101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11974" y="4755761"/>
              <a:ext cx="53372" cy="101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59715" y="5029378"/>
              <a:ext cx="101" cy="114116"/>
            </a:xfrm>
            <a:custGeom>
              <a:avLst/>
              <a:gdLst/>
              <a:ahLst/>
              <a:cxnLst/>
              <a:rect l="l" t="t" r="r" b="b"/>
              <a:pathLst>
                <a:path w="1" h="1129" fill="none" extrusionOk="0">
                  <a:moveTo>
                    <a:pt x="1" y="0"/>
                  </a:moveTo>
                  <a:lnTo>
                    <a:pt x="1" y="11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5585" y="5029378"/>
              <a:ext cx="101" cy="53268"/>
            </a:xfrm>
            <a:custGeom>
              <a:avLst/>
              <a:gdLst/>
              <a:ahLst/>
              <a:cxnLst/>
              <a:rect l="l" t="t" r="r" b="b"/>
              <a:pathLst>
                <a:path w="1" h="527" fill="none" extrusionOk="0">
                  <a:moveTo>
                    <a:pt x="1" y="0"/>
                  </a:moveTo>
                  <a:lnTo>
                    <a:pt x="1" y="5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44409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1743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35729" y="5029378"/>
              <a:ext cx="101" cy="63376"/>
            </a:xfrm>
            <a:custGeom>
              <a:avLst/>
              <a:gdLst/>
              <a:ahLst/>
              <a:cxnLst/>
              <a:rect l="l" t="t" r="r" b="b"/>
              <a:pathLst>
                <a:path w="1" h="627" fill="none" extrusionOk="0">
                  <a:moveTo>
                    <a:pt x="1" y="0"/>
                  </a:moveTo>
                  <a:lnTo>
                    <a:pt x="1" y="6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5400000" flipH="1">
              <a:off x="1339300" y="4319646"/>
              <a:ext cx="345501" cy="1400147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01348" y="4418870"/>
              <a:ext cx="486510" cy="486486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82416" y="4499934"/>
              <a:ext cx="324374" cy="324358"/>
            </a:xfrm>
            <a:custGeom>
              <a:avLst/>
              <a:gdLst/>
              <a:ahLst/>
              <a:cxnLst/>
              <a:rect l="l" t="t" r="r" b="b"/>
              <a:pathLst>
                <a:path w="3209" h="3209" extrusionOk="0">
                  <a:moveTo>
                    <a:pt x="0" y="0"/>
                  </a:moveTo>
                  <a:lnTo>
                    <a:pt x="0" y="3208"/>
                  </a:lnTo>
                  <a:lnTo>
                    <a:pt x="3208" y="3208"/>
                  </a:lnTo>
                  <a:lnTo>
                    <a:pt x="3208" y="0"/>
                  </a:ln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53233" y="4388445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53233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91139" y="4370656"/>
              <a:ext cx="527145" cy="101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35872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35872" y="4406134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9746" y="4297273"/>
              <a:ext cx="732242" cy="729678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31917" y="3334954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" name="Google Shape;134;p2"/>
            <p:cNvCxnSpPr/>
            <p:nvPr/>
          </p:nvCxnSpPr>
          <p:spPr>
            <a:xfrm rot="10800000">
              <a:off x="432450" y="3536025"/>
              <a:ext cx="0" cy="7647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2"/>
            <p:cNvSpPr/>
            <p:nvPr/>
          </p:nvSpPr>
          <p:spPr>
            <a:xfrm>
              <a:off x="553421" y="3371325"/>
              <a:ext cx="163326" cy="921005"/>
            </a:xfrm>
            <a:custGeom>
              <a:avLst/>
              <a:gdLst/>
              <a:ahLst/>
              <a:cxnLst/>
              <a:rect l="l" t="t" r="r" b="b"/>
              <a:pathLst>
                <a:path w="978" h="5515" fill="none" extrusionOk="0">
                  <a:moveTo>
                    <a:pt x="0" y="5514"/>
                  </a:moveTo>
                  <a:lnTo>
                    <a:pt x="0" y="3509"/>
                  </a:lnTo>
                  <a:lnTo>
                    <a:pt x="977" y="2532"/>
                  </a:lnTo>
                  <a:lnTo>
                    <a:pt x="97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33388" y="3392200"/>
              <a:ext cx="222110" cy="900130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79842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1" y="2231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47217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0" y="2231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64791" y="4659535"/>
              <a:ext cx="144548" cy="101"/>
            </a:xfrm>
            <a:custGeom>
              <a:avLst/>
              <a:gdLst/>
              <a:ahLst/>
              <a:cxnLst/>
              <a:rect l="l" t="t" r="r" b="b"/>
              <a:pathLst>
                <a:path w="1430" h="1" fill="none" extrusionOk="0">
                  <a:moveTo>
                    <a:pt x="1430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223" y="4537939"/>
              <a:ext cx="68534" cy="101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26784" y="4444139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1974" y="4479617"/>
              <a:ext cx="83696" cy="101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11974" y="4555627"/>
              <a:ext cx="63480" cy="101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5400000">
              <a:off x="2172928" y="4531170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5" name="Google Shape;145;p2"/>
            <p:cNvCxnSpPr/>
            <p:nvPr/>
          </p:nvCxnSpPr>
          <p:spPr>
            <a:xfrm>
              <a:off x="809451" y="4631704"/>
              <a:ext cx="1366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6" name="Google Shape;146;p2"/>
          <p:cNvGrpSpPr/>
          <p:nvPr/>
        </p:nvGrpSpPr>
        <p:grpSpPr>
          <a:xfrm>
            <a:off x="5266248" y="4230494"/>
            <a:ext cx="3157758" cy="296582"/>
            <a:chOff x="5266248" y="4230494"/>
            <a:chExt cx="3157758" cy="296582"/>
          </a:xfrm>
        </p:grpSpPr>
        <p:sp>
          <p:nvSpPr>
            <p:cNvPr id="147" name="Google Shape;147;p2"/>
            <p:cNvSpPr/>
            <p:nvPr/>
          </p:nvSpPr>
          <p:spPr>
            <a:xfrm>
              <a:off x="52662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459599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4973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8397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02988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220016" y="4230494"/>
              <a:ext cx="106446" cy="296582"/>
            </a:xfrm>
            <a:custGeom>
              <a:avLst/>
              <a:gdLst/>
              <a:ahLst/>
              <a:cxnLst/>
              <a:rect l="l" t="t" r="r" b="b"/>
              <a:pathLst>
                <a:path w="828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27" y="230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132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60337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79351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9836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17687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367006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5571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74715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94050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1306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8320774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2"/>
          <p:cNvSpPr txBox="1">
            <a:spLocks noGrp="1"/>
          </p:cNvSpPr>
          <p:nvPr>
            <p:ph type="ctrTitle"/>
          </p:nvPr>
        </p:nvSpPr>
        <p:spPr>
          <a:xfrm>
            <a:off x="1009200" y="1741047"/>
            <a:ext cx="7125600" cy="114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5" name="Google Shape;165;p2"/>
          <p:cNvSpPr txBox="1">
            <a:spLocks noGrp="1"/>
          </p:cNvSpPr>
          <p:nvPr>
            <p:ph type="subTitle" idx="1"/>
          </p:nvPr>
        </p:nvSpPr>
        <p:spPr>
          <a:xfrm>
            <a:off x="1009200" y="2888246"/>
            <a:ext cx="7125600" cy="51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00F4A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6" name="Google Shape;166;p2"/>
          <p:cNvGrpSpPr/>
          <p:nvPr/>
        </p:nvGrpSpPr>
        <p:grpSpPr>
          <a:xfrm>
            <a:off x="207789" y="1295745"/>
            <a:ext cx="552301" cy="552301"/>
            <a:chOff x="1387350" y="1218075"/>
            <a:chExt cx="209300" cy="209300"/>
          </a:xfrm>
        </p:grpSpPr>
        <p:sp>
          <p:nvSpPr>
            <p:cNvPr id="167" name="Google Shape;167;p2"/>
            <p:cNvSpPr/>
            <p:nvPr/>
          </p:nvSpPr>
          <p:spPr>
            <a:xfrm>
              <a:off x="1387350" y="1218075"/>
              <a:ext cx="209300" cy="209300"/>
            </a:xfrm>
            <a:custGeom>
              <a:avLst/>
              <a:gdLst/>
              <a:ahLst/>
              <a:cxnLst/>
              <a:rect l="l" t="t" r="r" b="b"/>
              <a:pathLst>
                <a:path w="8372" h="8372" extrusionOk="0">
                  <a:moveTo>
                    <a:pt x="3860" y="0"/>
                  </a:moveTo>
                  <a:lnTo>
                    <a:pt x="3560" y="727"/>
                  </a:lnTo>
                  <a:cubicBezTo>
                    <a:pt x="3234" y="777"/>
                    <a:pt x="2908" y="877"/>
                    <a:pt x="2632" y="1028"/>
                  </a:cubicBezTo>
                  <a:lnTo>
                    <a:pt x="1956" y="652"/>
                  </a:lnTo>
                  <a:cubicBezTo>
                    <a:pt x="1605" y="877"/>
                    <a:pt x="1279" y="1153"/>
                    <a:pt x="1003" y="1454"/>
                  </a:cubicBezTo>
                  <a:lnTo>
                    <a:pt x="1279" y="2181"/>
                  </a:lnTo>
                  <a:cubicBezTo>
                    <a:pt x="1103" y="2456"/>
                    <a:pt x="953" y="2757"/>
                    <a:pt x="853" y="3058"/>
                  </a:cubicBezTo>
                  <a:lnTo>
                    <a:pt x="101" y="3258"/>
                  </a:lnTo>
                  <a:cubicBezTo>
                    <a:pt x="26" y="3559"/>
                    <a:pt x="1" y="3860"/>
                    <a:pt x="1" y="4186"/>
                  </a:cubicBezTo>
                  <a:cubicBezTo>
                    <a:pt x="1" y="4286"/>
                    <a:pt x="1" y="4411"/>
                    <a:pt x="26" y="4512"/>
                  </a:cubicBezTo>
                  <a:lnTo>
                    <a:pt x="728" y="4812"/>
                  </a:lnTo>
                  <a:cubicBezTo>
                    <a:pt x="778" y="5163"/>
                    <a:pt x="878" y="5464"/>
                    <a:pt x="1028" y="5765"/>
                  </a:cubicBezTo>
                  <a:lnTo>
                    <a:pt x="652" y="6441"/>
                  </a:lnTo>
                  <a:cubicBezTo>
                    <a:pt x="878" y="6792"/>
                    <a:pt x="1154" y="7093"/>
                    <a:pt x="1454" y="7369"/>
                  </a:cubicBezTo>
                  <a:lnTo>
                    <a:pt x="2181" y="7093"/>
                  </a:lnTo>
                  <a:cubicBezTo>
                    <a:pt x="2457" y="7268"/>
                    <a:pt x="2758" y="7419"/>
                    <a:pt x="3058" y="7519"/>
                  </a:cubicBezTo>
                  <a:lnTo>
                    <a:pt x="3284" y="8271"/>
                  </a:lnTo>
                  <a:cubicBezTo>
                    <a:pt x="3560" y="8346"/>
                    <a:pt x="3885" y="8371"/>
                    <a:pt x="4186" y="8371"/>
                  </a:cubicBezTo>
                  <a:lnTo>
                    <a:pt x="4512" y="8371"/>
                  </a:lnTo>
                  <a:lnTo>
                    <a:pt x="4838" y="7644"/>
                  </a:lnTo>
                  <a:cubicBezTo>
                    <a:pt x="5164" y="7594"/>
                    <a:pt x="5464" y="7494"/>
                    <a:pt x="5765" y="7344"/>
                  </a:cubicBezTo>
                  <a:lnTo>
                    <a:pt x="6442" y="7720"/>
                  </a:lnTo>
                  <a:cubicBezTo>
                    <a:pt x="6793" y="7519"/>
                    <a:pt x="7093" y="7243"/>
                    <a:pt x="7369" y="6918"/>
                  </a:cubicBezTo>
                  <a:lnTo>
                    <a:pt x="7093" y="6191"/>
                  </a:lnTo>
                  <a:cubicBezTo>
                    <a:pt x="7269" y="5915"/>
                    <a:pt x="7419" y="5639"/>
                    <a:pt x="7545" y="5314"/>
                  </a:cubicBezTo>
                  <a:lnTo>
                    <a:pt x="8271" y="5113"/>
                  </a:lnTo>
                  <a:cubicBezTo>
                    <a:pt x="8347" y="4812"/>
                    <a:pt x="8372" y="4512"/>
                    <a:pt x="8372" y="4186"/>
                  </a:cubicBezTo>
                  <a:cubicBezTo>
                    <a:pt x="8372" y="4085"/>
                    <a:pt x="8372" y="3985"/>
                    <a:pt x="8372" y="3860"/>
                  </a:cubicBezTo>
                  <a:lnTo>
                    <a:pt x="7670" y="3559"/>
                  </a:lnTo>
                  <a:cubicBezTo>
                    <a:pt x="7595" y="3233"/>
                    <a:pt x="7494" y="2907"/>
                    <a:pt x="7344" y="2632"/>
                  </a:cubicBezTo>
                  <a:lnTo>
                    <a:pt x="7745" y="1955"/>
                  </a:lnTo>
                  <a:cubicBezTo>
                    <a:pt x="7520" y="1604"/>
                    <a:pt x="7244" y="1278"/>
                    <a:pt x="6918" y="1003"/>
                  </a:cubicBezTo>
                  <a:lnTo>
                    <a:pt x="6191" y="1278"/>
                  </a:lnTo>
                  <a:cubicBezTo>
                    <a:pt x="5941" y="1103"/>
                    <a:pt x="5640" y="953"/>
                    <a:pt x="5314" y="852"/>
                  </a:cubicBezTo>
                  <a:lnTo>
                    <a:pt x="5114" y="100"/>
                  </a:lnTo>
                  <a:cubicBezTo>
                    <a:pt x="4813" y="25"/>
                    <a:pt x="4512" y="0"/>
                    <a:pt x="418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87350" y="1218075"/>
              <a:ext cx="209300" cy="209300"/>
            </a:xfrm>
            <a:custGeom>
              <a:avLst/>
              <a:gdLst/>
              <a:ahLst/>
              <a:cxnLst/>
              <a:rect l="l" t="t" r="r" b="b"/>
              <a:pathLst>
                <a:path w="8372" h="8372" fill="none" extrusionOk="0">
                  <a:moveTo>
                    <a:pt x="8372" y="4186"/>
                  </a:moveTo>
                  <a:cubicBezTo>
                    <a:pt x="8372" y="4512"/>
                    <a:pt x="8347" y="4812"/>
                    <a:pt x="8271" y="5113"/>
                  </a:cubicBezTo>
                  <a:lnTo>
                    <a:pt x="7545" y="5314"/>
                  </a:lnTo>
                  <a:cubicBezTo>
                    <a:pt x="7419" y="5639"/>
                    <a:pt x="7269" y="5915"/>
                    <a:pt x="7093" y="6191"/>
                  </a:cubicBezTo>
                  <a:lnTo>
                    <a:pt x="7369" y="6918"/>
                  </a:lnTo>
                  <a:cubicBezTo>
                    <a:pt x="7093" y="7243"/>
                    <a:pt x="6793" y="7519"/>
                    <a:pt x="6442" y="7720"/>
                  </a:cubicBezTo>
                  <a:lnTo>
                    <a:pt x="5765" y="7344"/>
                  </a:lnTo>
                  <a:cubicBezTo>
                    <a:pt x="5464" y="7494"/>
                    <a:pt x="5164" y="7594"/>
                    <a:pt x="4838" y="7644"/>
                  </a:cubicBezTo>
                  <a:lnTo>
                    <a:pt x="4512" y="8371"/>
                  </a:lnTo>
                  <a:cubicBezTo>
                    <a:pt x="4412" y="8371"/>
                    <a:pt x="4312" y="8371"/>
                    <a:pt x="4186" y="8371"/>
                  </a:cubicBezTo>
                  <a:cubicBezTo>
                    <a:pt x="3885" y="8371"/>
                    <a:pt x="3560" y="8346"/>
                    <a:pt x="3284" y="8271"/>
                  </a:cubicBezTo>
                  <a:lnTo>
                    <a:pt x="3058" y="7519"/>
                  </a:lnTo>
                  <a:cubicBezTo>
                    <a:pt x="2758" y="7419"/>
                    <a:pt x="2457" y="7268"/>
                    <a:pt x="2181" y="7093"/>
                  </a:cubicBezTo>
                  <a:lnTo>
                    <a:pt x="1454" y="7369"/>
                  </a:lnTo>
                  <a:cubicBezTo>
                    <a:pt x="1154" y="7093"/>
                    <a:pt x="878" y="6792"/>
                    <a:pt x="652" y="6441"/>
                  </a:cubicBezTo>
                  <a:lnTo>
                    <a:pt x="1028" y="5765"/>
                  </a:lnTo>
                  <a:cubicBezTo>
                    <a:pt x="878" y="5464"/>
                    <a:pt x="778" y="5163"/>
                    <a:pt x="728" y="4812"/>
                  </a:cubicBezTo>
                  <a:lnTo>
                    <a:pt x="26" y="4512"/>
                  </a:lnTo>
                  <a:cubicBezTo>
                    <a:pt x="1" y="4411"/>
                    <a:pt x="1" y="4286"/>
                    <a:pt x="1" y="4186"/>
                  </a:cubicBezTo>
                  <a:cubicBezTo>
                    <a:pt x="1" y="3860"/>
                    <a:pt x="26" y="3559"/>
                    <a:pt x="101" y="3258"/>
                  </a:cubicBezTo>
                  <a:lnTo>
                    <a:pt x="853" y="3058"/>
                  </a:lnTo>
                  <a:cubicBezTo>
                    <a:pt x="953" y="2757"/>
                    <a:pt x="1103" y="2456"/>
                    <a:pt x="1279" y="2181"/>
                  </a:cubicBezTo>
                  <a:lnTo>
                    <a:pt x="1003" y="1454"/>
                  </a:lnTo>
                  <a:cubicBezTo>
                    <a:pt x="1279" y="1153"/>
                    <a:pt x="1605" y="877"/>
                    <a:pt x="1956" y="652"/>
                  </a:cubicBezTo>
                  <a:lnTo>
                    <a:pt x="2632" y="1028"/>
                  </a:lnTo>
                  <a:cubicBezTo>
                    <a:pt x="2908" y="877"/>
                    <a:pt x="3234" y="777"/>
                    <a:pt x="3560" y="727"/>
                  </a:cubicBezTo>
                  <a:lnTo>
                    <a:pt x="3860" y="0"/>
                  </a:lnTo>
                  <a:cubicBezTo>
                    <a:pt x="3986" y="0"/>
                    <a:pt x="4086" y="0"/>
                    <a:pt x="4186" y="0"/>
                  </a:cubicBezTo>
                  <a:cubicBezTo>
                    <a:pt x="4512" y="0"/>
                    <a:pt x="4813" y="25"/>
                    <a:pt x="5114" y="100"/>
                  </a:cubicBezTo>
                  <a:lnTo>
                    <a:pt x="5314" y="852"/>
                  </a:lnTo>
                  <a:cubicBezTo>
                    <a:pt x="5640" y="953"/>
                    <a:pt x="5941" y="1103"/>
                    <a:pt x="6191" y="1278"/>
                  </a:cubicBezTo>
                  <a:lnTo>
                    <a:pt x="6918" y="1003"/>
                  </a:lnTo>
                  <a:cubicBezTo>
                    <a:pt x="7244" y="1278"/>
                    <a:pt x="7520" y="1604"/>
                    <a:pt x="7745" y="1955"/>
                  </a:cubicBezTo>
                  <a:lnTo>
                    <a:pt x="7344" y="2632"/>
                  </a:lnTo>
                  <a:cubicBezTo>
                    <a:pt x="7494" y="2907"/>
                    <a:pt x="7595" y="3233"/>
                    <a:pt x="7670" y="3559"/>
                  </a:cubicBezTo>
                  <a:lnTo>
                    <a:pt x="8372" y="3860"/>
                  </a:lnTo>
                  <a:cubicBezTo>
                    <a:pt x="8372" y="3985"/>
                    <a:pt x="8372" y="4085"/>
                    <a:pt x="8372" y="418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431850" y="1262550"/>
              <a:ext cx="120325" cy="120325"/>
            </a:xfrm>
            <a:custGeom>
              <a:avLst/>
              <a:gdLst/>
              <a:ahLst/>
              <a:cxnLst/>
              <a:rect l="l" t="t" r="r" b="b"/>
              <a:pathLst>
                <a:path w="4813" h="4813" extrusionOk="0">
                  <a:moveTo>
                    <a:pt x="2406" y="1"/>
                  </a:moveTo>
                  <a:cubicBezTo>
                    <a:pt x="1078" y="1"/>
                    <a:pt x="0" y="1078"/>
                    <a:pt x="0" y="2407"/>
                  </a:cubicBezTo>
                  <a:cubicBezTo>
                    <a:pt x="0" y="3735"/>
                    <a:pt x="1078" y="4813"/>
                    <a:pt x="2406" y="4813"/>
                  </a:cubicBezTo>
                  <a:cubicBezTo>
                    <a:pt x="3735" y="4813"/>
                    <a:pt x="4812" y="3735"/>
                    <a:pt x="4812" y="2407"/>
                  </a:cubicBezTo>
                  <a:cubicBezTo>
                    <a:pt x="4812" y="1078"/>
                    <a:pt x="3735" y="1"/>
                    <a:pt x="2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451275" y="1281975"/>
              <a:ext cx="81475" cy="81475"/>
            </a:xfrm>
            <a:custGeom>
              <a:avLst/>
              <a:gdLst/>
              <a:ahLst/>
              <a:cxnLst/>
              <a:rect l="l" t="t" r="r" b="b"/>
              <a:pathLst>
                <a:path w="3259" h="3259" fill="none" extrusionOk="0">
                  <a:moveTo>
                    <a:pt x="3258" y="1630"/>
                  </a:moveTo>
                  <a:cubicBezTo>
                    <a:pt x="3258" y="2532"/>
                    <a:pt x="2531" y="3259"/>
                    <a:pt x="1629" y="3259"/>
                  </a:cubicBezTo>
                  <a:cubicBezTo>
                    <a:pt x="727" y="3259"/>
                    <a:pt x="0" y="2532"/>
                    <a:pt x="0" y="1630"/>
                  </a:cubicBezTo>
                  <a:cubicBezTo>
                    <a:pt x="0" y="727"/>
                    <a:pt x="727" y="1"/>
                    <a:pt x="1629" y="1"/>
                  </a:cubicBezTo>
                  <a:cubicBezTo>
                    <a:pt x="2531" y="1"/>
                    <a:pt x="3258" y="727"/>
                    <a:pt x="3258" y="1630"/>
                  </a:cubicBezTo>
                  <a:close/>
                </a:path>
              </a:pathLst>
            </a:custGeom>
            <a:solidFill>
              <a:srgbClr val="0F3570"/>
            </a:solidFill>
            <a:ln w="9525" cap="flat" cmpd="sng">
              <a:solidFill>
                <a:schemeClr val="dk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1710;p20"/>
          <p:cNvGrpSpPr/>
          <p:nvPr/>
        </p:nvGrpSpPr>
        <p:grpSpPr>
          <a:xfrm>
            <a:off x="730476" y="4569012"/>
            <a:ext cx="1602149" cy="244468"/>
            <a:chOff x="1675453" y="-1233273"/>
            <a:chExt cx="1032712" cy="157579"/>
          </a:xfrm>
        </p:grpSpPr>
        <p:sp>
          <p:nvSpPr>
            <p:cNvPr id="1711" name="Google Shape;1711;p20"/>
            <p:cNvSpPr/>
            <p:nvPr/>
          </p:nvSpPr>
          <p:spPr>
            <a:xfrm flipH="1">
              <a:off x="2562766" y="-1233273"/>
              <a:ext cx="145399" cy="157579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 flipH="1">
              <a:off x="2473573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 flipH="1">
              <a:off x="2384964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 flipH="1">
              <a:off x="2296354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 flipH="1">
              <a:off x="2207719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0"/>
            <p:cNvSpPr/>
            <p:nvPr/>
          </p:nvSpPr>
          <p:spPr>
            <a:xfrm flipH="1">
              <a:off x="2119110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0"/>
            <p:cNvSpPr/>
            <p:nvPr/>
          </p:nvSpPr>
          <p:spPr>
            <a:xfrm flipH="1">
              <a:off x="2030500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 flipH="1">
              <a:off x="1941891" y="-1233273"/>
              <a:ext cx="145399" cy="157579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0"/>
            <p:cNvSpPr/>
            <p:nvPr/>
          </p:nvSpPr>
          <p:spPr>
            <a:xfrm flipH="1">
              <a:off x="1853256" y="-1233273"/>
              <a:ext cx="145399" cy="157579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0"/>
            <p:cNvSpPr/>
            <p:nvPr/>
          </p:nvSpPr>
          <p:spPr>
            <a:xfrm flipH="1">
              <a:off x="1764063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 flipH="1">
              <a:off x="1675453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0"/>
          <p:cNvGrpSpPr/>
          <p:nvPr/>
        </p:nvGrpSpPr>
        <p:grpSpPr>
          <a:xfrm>
            <a:off x="8488400" y="2728975"/>
            <a:ext cx="1552150" cy="3475150"/>
            <a:chOff x="327125" y="2375600"/>
            <a:chExt cx="1552150" cy="3475150"/>
          </a:xfrm>
        </p:grpSpPr>
        <p:sp>
          <p:nvSpPr>
            <p:cNvPr id="1723" name="Google Shape;1723;p20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0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0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0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0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0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0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0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0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0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0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0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0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0"/>
            <p:cNvSpPr/>
            <p:nvPr/>
          </p:nvSpPr>
          <p:spPr>
            <a:xfrm>
              <a:off x="861250" y="3692600"/>
              <a:ext cx="445675" cy="1618350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0"/>
            <p:cNvSpPr/>
            <p:nvPr/>
          </p:nvSpPr>
          <p:spPr>
            <a:xfrm>
              <a:off x="841275" y="3673200"/>
              <a:ext cx="39975" cy="40550"/>
            </a:xfrm>
            <a:custGeom>
              <a:avLst/>
              <a:gdLst/>
              <a:ahLst/>
              <a:cxnLst/>
              <a:rect l="l" t="t" r="r" b="b"/>
              <a:pathLst>
                <a:path w="1599" h="1622" extrusionOk="0">
                  <a:moveTo>
                    <a:pt x="799" y="1"/>
                  </a:moveTo>
                  <a:cubicBezTo>
                    <a:pt x="343" y="1"/>
                    <a:pt x="0" y="366"/>
                    <a:pt x="0" y="800"/>
                  </a:cubicBezTo>
                  <a:cubicBezTo>
                    <a:pt x="0" y="1256"/>
                    <a:pt x="343" y="1621"/>
                    <a:pt x="799" y="1621"/>
                  </a:cubicBezTo>
                  <a:cubicBezTo>
                    <a:pt x="1233" y="1621"/>
                    <a:pt x="1598" y="1256"/>
                    <a:pt x="1598" y="800"/>
                  </a:cubicBezTo>
                  <a:cubicBezTo>
                    <a:pt x="1598" y="366"/>
                    <a:pt x="1233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0"/>
            <p:cNvSpPr/>
            <p:nvPr/>
          </p:nvSpPr>
          <p:spPr>
            <a:xfrm>
              <a:off x="969100" y="4182200"/>
              <a:ext cx="174625" cy="556975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0"/>
            <p:cNvSpPr/>
            <p:nvPr/>
          </p:nvSpPr>
          <p:spPr>
            <a:xfrm>
              <a:off x="1123725" y="4163375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43" y="1"/>
                    <a:pt x="1" y="343"/>
                    <a:pt x="1" y="799"/>
                  </a:cubicBezTo>
                  <a:cubicBezTo>
                    <a:pt x="1" y="1233"/>
                    <a:pt x="343" y="1598"/>
                    <a:pt x="800" y="1598"/>
                  </a:cubicBezTo>
                  <a:cubicBezTo>
                    <a:pt x="1233" y="1598"/>
                    <a:pt x="1599" y="1233"/>
                    <a:pt x="1599" y="799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0"/>
            <p:cNvSpPr/>
            <p:nvPr/>
          </p:nvSpPr>
          <p:spPr>
            <a:xfrm>
              <a:off x="1393075" y="4882950"/>
              <a:ext cx="25" cy="428000"/>
            </a:xfrm>
            <a:custGeom>
              <a:avLst/>
              <a:gdLst/>
              <a:ahLst/>
              <a:cxnLst/>
              <a:rect l="l" t="t" r="r" b="b"/>
              <a:pathLst>
                <a:path w="1" h="17120" fill="none" extrusionOk="0">
                  <a:moveTo>
                    <a:pt x="0" y="171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0"/>
            <p:cNvSpPr/>
            <p:nvPr/>
          </p:nvSpPr>
          <p:spPr>
            <a:xfrm>
              <a:off x="1373100" y="486412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0"/>
                  </a:moveTo>
                  <a:cubicBezTo>
                    <a:pt x="343" y="0"/>
                    <a:pt x="1" y="365"/>
                    <a:pt x="1" y="799"/>
                  </a:cubicBezTo>
                  <a:cubicBezTo>
                    <a:pt x="1" y="1233"/>
                    <a:pt x="343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0"/>
            <p:cNvSpPr/>
            <p:nvPr/>
          </p:nvSpPr>
          <p:spPr>
            <a:xfrm>
              <a:off x="1714900" y="4922900"/>
              <a:ext cx="164375" cy="388050"/>
            </a:xfrm>
            <a:custGeom>
              <a:avLst/>
              <a:gdLst/>
              <a:ahLst/>
              <a:cxnLst/>
              <a:rect l="l" t="t" r="r" b="b"/>
              <a:pathLst>
                <a:path w="6575" h="15522" fill="none" extrusionOk="0">
                  <a:moveTo>
                    <a:pt x="6575" y="15521"/>
                  </a:moveTo>
                  <a:lnTo>
                    <a:pt x="6575" y="6574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0"/>
            <p:cNvSpPr/>
            <p:nvPr/>
          </p:nvSpPr>
          <p:spPr>
            <a:xfrm>
              <a:off x="1693800" y="4903475"/>
              <a:ext cx="43950" cy="40275"/>
            </a:xfrm>
            <a:custGeom>
              <a:avLst/>
              <a:gdLst/>
              <a:ahLst/>
              <a:cxnLst/>
              <a:rect l="l" t="t" r="r" b="b"/>
              <a:pathLst>
                <a:path w="1758" h="1611" extrusionOk="0">
                  <a:moveTo>
                    <a:pt x="868" y="1"/>
                  </a:moveTo>
                  <a:cubicBezTo>
                    <a:pt x="662" y="1"/>
                    <a:pt x="457" y="92"/>
                    <a:pt x="297" y="252"/>
                  </a:cubicBezTo>
                  <a:cubicBezTo>
                    <a:pt x="0" y="549"/>
                    <a:pt x="0" y="1074"/>
                    <a:pt x="297" y="1370"/>
                  </a:cubicBezTo>
                  <a:cubicBezTo>
                    <a:pt x="457" y="1530"/>
                    <a:pt x="662" y="1610"/>
                    <a:pt x="868" y="1610"/>
                  </a:cubicBezTo>
                  <a:cubicBezTo>
                    <a:pt x="1073" y="1610"/>
                    <a:pt x="1279" y="1530"/>
                    <a:pt x="1438" y="1370"/>
                  </a:cubicBezTo>
                  <a:cubicBezTo>
                    <a:pt x="1758" y="1074"/>
                    <a:pt x="1758" y="549"/>
                    <a:pt x="1438" y="252"/>
                  </a:cubicBezTo>
                  <a:cubicBezTo>
                    <a:pt x="1279" y="92"/>
                    <a:pt x="1073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20"/>
          <p:cNvGrpSpPr/>
          <p:nvPr/>
        </p:nvGrpSpPr>
        <p:grpSpPr>
          <a:xfrm>
            <a:off x="-364925" y="-2353500"/>
            <a:ext cx="9644000" cy="3383025"/>
            <a:chOff x="-364925" y="-2353500"/>
            <a:chExt cx="9644000" cy="3383025"/>
          </a:xfrm>
        </p:grpSpPr>
        <p:grpSp>
          <p:nvGrpSpPr>
            <p:cNvPr id="1745" name="Google Shape;1745;p20"/>
            <p:cNvGrpSpPr/>
            <p:nvPr/>
          </p:nvGrpSpPr>
          <p:grpSpPr>
            <a:xfrm>
              <a:off x="-364925" y="-2353500"/>
              <a:ext cx="9644000" cy="3383025"/>
              <a:chOff x="-364925" y="-1720950"/>
              <a:chExt cx="9644000" cy="3383025"/>
            </a:xfrm>
          </p:grpSpPr>
          <p:grpSp>
            <p:nvGrpSpPr>
              <p:cNvPr id="1746" name="Google Shape;1746;p20"/>
              <p:cNvGrpSpPr/>
              <p:nvPr/>
            </p:nvGrpSpPr>
            <p:grpSpPr>
              <a:xfrm flipH="1">
                <a:off x="-364925" y="-1720950"/>
                <a:ext cx="8364453" cy="3383025"/>
                <a:chOff x="-572625" y="294775"/>
                <a:chExt cx="8364453" cy="3383025"/>
              </a:xfrm>
            </p:grpSpPr>
            <p:sp>
              <p:nvSpPr>
                <p:cNvPr id="1747" name="Google Shape;1747;p20"/>
                <p:cNvSpPr/>
                <p:nvPr/>
              </p:nvSpPr>
              <p:spPr>
                <a:xfrm>
                  <a:off x="1686375" y="607200"/>
                  <a:ext cx="142125" cy="12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5" h="5182" extrusionOk="0">
                      <a:moveTo>
                        <a:pt x="2834" y="1"/>
                      </a:moveTo>
                      <a:cubicBezTo>
                        <a:pt x="2169" y="1"/>
                        <a:pt x="1507" y="252"/>
                        <a:pt x="1005" y="754"/>
                      </a:cubicBezTo>
                      <a:cubicBezTo>
                        <a:pt x="1" y="1781"/>
                        <a:pt x="1" y="3402"/>
                        <a:pt x="1005" y="4429"/>
                      </a:cubicBezTo>
                      <a:cubicBezTo>
                        <a:pt x="1507" y="4931"/>
                        <a:pt x="2169" y="5182"/>
                        <a:pt x="2834" y="5182"/>
                      </a:cubicBezTo>
                      <a:cubicBezTo>
                        <a:pt x="3499" y="5182"/>
                        <a:pt x="4166" y="4931"/>
                        <a:pt x="4680" y="4429"/>
                      </a:cubicBezTo>
                      <a:cubicBezTo>
                        <a:pt x="5684" y="3402"/>
                        <a:pt x="5684" y="1781"/>
                        <a:pt x="4680" y="754"/>
                      </a:cubicBezTo>
                      <a:cubicBezTo>
                        <a:pt x="4166" y="252"/>
                        <a:pt x="3499" y="1"/>
                        <a:pt x="28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20"/>
                <p:cNvSpPr/>
                <p:nvPr/>
              </p:nvSpPr>
              <p:spPr>
                <a:xfrm>
                  <a:off x="6609800" y="3191600"/>
                  <a:ext cx="148950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3721" extrusionOk="0">
                      <a:moveTo>
                        <a:pt x="0" y="0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20"/>
                <p:cNvSpPr/>
                <p:nvPr/>
              </p:nvSpPr>
              <p:spPr>
                <a:xfrm>
                  <a:off x="6721650" y="3191600"/>
                  <a:ext cx="149525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3721" extrusionOk="0">
                      <a:moveTo>
                        <a:pt x="0" y="0"/>
                      </a:moveTo>
                      <a:lnTo>
                        <a:pt x="3584" y="3721"/>
                      </a:lnTo>
                      <a:lnTo>
                        <a:pt x="5980" y="3721"/>
                      </a:lnTo>
                      <a:lnTo>
                        <a:pt x="237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20"/>
                <p:cNvSpPr/>
                <p:nvPr/>
              </p:nvSpPr>
              <p:spPr>
                <a:xfrm>
                  <a:off x="6834050" y="3191600"/>
                  <a:ext cx="148975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" h="3721" extrusionOk="0">
                      <a:moveTo>
                        <a:pt x="1" y="0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20"/>
                <p:cNvSpPr/>
                <p:nvPr/>
              </p:nvSpPr>
              <p:spPr>
                <a:xfrm>
                  <a:off x="6945900" y="3191600"/>
                  <a:ext cx="148950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3721" extrusionOk="0">
                      <a:moveTo>
                        <a:pt x="0" y="0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20"/>
                <p:cNvSpPr/>
                <p:nvPr/>
              </p:nvSpPr>
              <p:spPr>
                <a:xfrm>
                  <a:off x="7057750" y="3191600"/>
                  <a:ext cx="149525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3721" extrusionOk="0">
                      <a:moveTo>
                        <a:pt x="0" y="0"/>
                      </a:moveTo>
                      <a:lnTo>
                        <a:pt x="3607" y="3721"/>
                      </a:lnTo>
                      <a:lnTo>
                        <a:pt x="5980" y="3721"/>
                      </a:lnTo>
                      <a:lnTo>
                        <a:pt x="239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20"/>
                <p:cNvSpPr/>
                <p:nvPr/>
              </p:nvSpPr>
              <p:spPr>
                <a:xfrm>
                  <a:off x="7170150" y="3191600"/>
                  <a:ext cx="148975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" h="3721" extrusionOk="0">
                      <a:moveTo>
                        <a:pt x="1" y="0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20"/>
                <p:cNvSpPr/>
                <p:nvPr/>
              </p:nvSpPr>
              <p:spPr>
                <a:xfrm>
                  <a:off x="7282000" y="3191600"/>
                  <a:ext cx="149525" cy="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3721" extrusionOk="0">
                      <a:moveTo>
                        <a:pt x="1" y="0"/>
                      </a:moveTo>
                      <a:lnTo>
                        <a:pt x="3584" y="3721"/>
                      </a:lnTo>
                      <a:lnTo>
                        <a:pt x="5981" y="3721"/>
                      </a:lnTo>
                      <a:lnTo>
                        <a:pt x="237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20"/>
                <p:cNvSpPr/>
                <p:nvPr/>
              </p:nvSpPr>
              <p:spPr>
                <a:xfrm>
                  <a:off x="2406525" y="1218350"/>
                  <a:ext cx="5385303" cy="11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36" h="44419" extrusionOk="0">
                      <a:moveTo>
                        <a:pt x="183" y="0"/>
                      </a:moveTo>
                      <a:cubicBezTo>
                        <a:pt x="91" y="0"/>
                        <a:pt x="0" y="92"/>
                        <a:pt x="0" y="206"/>
                      </a:cubicBezTo>
                      <a:cubicBezTo>
                        <a:pt x="0" y="297"/>
                        <a:pt x="91" y="388"/>
                        <a:pt x="183" y="388"/>
                      </a:cubicBezTo>
                      <a:lnTo>
                        <a:pt x="31887" y="388"/>
                      </a:lnTo>
                      <a:lnTo>
                        <a:pt x="54507" y="23031"/>
                      </a:lnTo>
                      <a:lnTo>
                        <a:pt x="101870" y="23031"/>
                      </a:lnTo>
                      <a:lnTo>
                        <a:pt x="123257" y="44418"/>
                      </a:lnTo>
                      <a:lnTo>
                        <a:pt x="205930" y="44418"/>
                      </a:lnTo>
                      <a:cubicBezTo>
                        <a:pt x="206044" y="44418"/>
                        <a:pt x="206136" y="44327"/>
                        <a:pt x="206136" y="44213"/>
                      </a:cubicBezTo>
                      <a:cubicBezTo>
                        <a:pt x="206136" y="44122"/>
                        <a:pt x="206044" y="44030"/>
                        <a:pt x="205930" y="44030"/>
                      </a:cubicBezTo>
                      <a:lnTo>
                        <a:pt x="123417" y="44030"/>
                      </a:lnTo>
                      <a:lnTo>
                        <a:pt x="102029" y="22643"/>
                      </a:lnTo>
                      <a:lnTo>
                        <a:pt x="54667" y="22643"/>
                      </a:lnTo>
                      <a:lnTo>
                        <a:pt x="320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20"/>
                <p:cNvSpPr/>
                <p:nvPr/>
              </p:nvSpPr>
              <p:spPr>
                <a:xfrm>
                  <a:off x="987925" y="355975"/>
                  <a:ext cx="6210225" cy="14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09" h="58736" extrusionOk="0">
                      <a:moveTo>
                        <a:pt x="248203" y="1"/>
                      </a:moveTo>
                      <a:cubicBezTo>
                        <a:pt x="248151" y="1"/>
                        <a:pt x="248100" y="18"/>
                        <a:pt x="248066" y="52"/>
                      </a:cubicBezTo>
                      <a:lnTo>
                        <a:pt x="196663" y="51455"/>
                      </a:lnTo>
                      <a:lnTo>
                        <a:pt x="175778" y="51455"/>
                      </a:lnTo>
                      <a:lnTo>
                        <a:pt x="155760" y="31460"/>
                      </a:lnTo>
                      <a:lnTo>
                        <a:pt x="121112" y="31460"/>
                      </a:lnTo>
                      <a:lnTo>
                        <a:pt x="94200" y="58371"/>
                      </a:lnTo>
                      <a:lnTo>
                        <a:pt x="183" y="58371"/>
                      </a:lnTo>
                      <a:cubicBezTo>
                        <a:pt x="92" y="58371"/>
                        <a:pt x="0" y="58439"/>
                        <a:pt x="0" y="58553"/>
                      </a:cubicBezTo>
                      <a:cubicBezTo>
                        <a:pt x="0" y="58645"/>
                        <a:pt x="92" y="58736"/>
                        <a:pt x="183" y="58736"/>
                      </a:cubicBezTo>
                      <a:lnTo>
                        <a:pt x="94360" y="58736"/>
                      </a:lnTo>
                      <a:lnTo>
                        <a:pt x="121248" y="31848"/>
                      </a:lnTo>
                      <a:lnTo>
                        <a:pt x="155623" y="31848"/>
                      </a:lnTo>
                      <a:lnTo>
                        <a:pt x="175618" y="51843"/>
                      </a:lnTo>
                      <a:lnTo>
                        <a:pt x="196823" y="51843"/>
                      </a:lnTo>
                      <a:lnTo>
                        <a:pt x="248340" y="326"/>
                      </a:lnTo>
                      <a:cubicBezTo>
                        <a:pt x="248408" y="235"/>
                        <a:pt x="248408" y="121"/>
                        <a:pt x="248340" y="52"/>
                      </a:cubicBezTo>
                      <a:cubicBezTo>
                        <a:pt x="248306" y="18"/>
                        <a:pt x="248254" y="1"/>
                        <a:pt x="2482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20"/>
                <p:cNvSpPr/>
                <p:nvPr/>
              </p:nvSpPr>
              <p:spPr>
                <a:xfrm>
                  <a:off x="1265250" y="1389550"/>
                  <a:ext cx="6299250" cy="195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70" h="78200" extrusionOk="0">
                      <a:moveTo>
                        <a:pt x="389" y="0"/>
                      </a:moveTo>
                      <a:cubicBezTo>
                        <a:pt x="160" y="0"/>
                        <a:pt x="1" y="183"/>
                        <a:pt x="1" y="388"/>
                      </a:cubicBezTo>
                      <a:cubicBezTo>
                        <a:pt x="1" y="593"/>
                        <a:pt x="160" y="776"/>
                        <a:pt x="389" y="776"/>
                      </a:cubicBezTo>
                      <a:lnTo>
                        <a:pt x="66217" y="776"/>
                      </a:lnTo>
                      <a:lnTo>
                        <a:pt x="89179" y="23738"/>
                      </a:lnTo>
                      <a:lnTo>
                        <a:pt x="125197" y="23738"/>
                      </a:lnTo>
                      <a:lnTo>
                        <a:pt x="179659" y="78199"/>
                      </a:lnTo>
                      <a:lnTo>
                        <a:pt x="251581" y="78199"/>
                      </a:lnTo>
                      <a:cubicBezTo>
                        <a:pt x="251787" y="78199"/>
                        <a:pt x="251969" y="78040"/>
                        <a:pt x="251969" y="77834"/>
                      </a:cubicBezTo>
                      <a:cubicBezTo>
                        <a:pt x="251969" y="77606"/>
                        <a:pt x="251787" y="77446"/>
                        <a:pt x="251581" y="77446"/>
                      </a:cubicBezTo>
                      <a:lnTo>
                        <a:pt x="179978" y="77446"/>
                      </a:lnTo>
                      <a:lnTo>
                        <a:pt x="125517" y="22962"/>
                      </a:lnTo>
                      <a:lnTo>
                        <a:pt x="89499" y="22962"/>
                      </a:lnTo>
                      <a:lnTo>
                        <a:pt x="6653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20"/>
                <p:cNvSpPr/>
                <p:nvPr/>
              </p:nvSpPr>
              <p:spPr>
                <a:xfrm>
                  <a:off x="1631600" y="1974425"/>
                  <a:ext cx="6160000" cy="109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00" h="43826" extrusionOk="0">
                      <a:moveTo>
                        <a:pt x="183" y="1"/>
                      </a:moveTo>
                      <a:cubicBezTo>
                        <a:pt x="69" y="1"/>
                        <a:pt x="0" y="92"/>
                        <a:pt x="0" y="206"/>
                      </a:cubicBezTo>
                      <a:cubicBezTo>
                        <a:pt x="0" y="298"/>
                        <a:pt x="69" y="389"/>
                        <a:pt x="183" y="389"/>
                      </a:cubicBezTo>
                      <a:lnTo>
                        <a:pt x="61286" y="389"/>
                      </a:lnTo>
                      <a:lnTo>
                        <a:pt x="104723" y="43825"/>
                      </a:lnTo>
                      <a:lnTo>
                        <a:pt x="165210" y="43825"/>
                      </a:lnTo>
                      <a:lnTo>
                        <a:pt x="207414" y="1599"/>
                      </a:lnTo>
                      <a:lnTo>
                        <a:pt x="246217" y="1599"/>
                      </a:lnTo>
                      <a:cubicBezTo>
                        <a:pt x="246308" y="1599"/>
                        <a:pt x="246400" y="1507"/>
                        <a:pt x="246400" y="1416"/>
                      </a:cubicBezTo>
                      <a:cubicBezTo>
                        <a:pt x="246400" y="1302"/>
                        <a:pt x="246308" y="1233"/>
                        <a:pt x="246217" y="1233"/>
                      </a:cubicBezTo>
                      <a:lnTo>
                        <a:pt x="207254" y="1233"/>
                      </a:lnTo>
                      <a:lnTo>
                        <a:pt x="165050" y="43437"/>
                      </a:lnTo>
                      <a:lnTo>
                        <a:pt x="104883" y="43437"/>
                      </a:lnTo>
                      <a:lnTo>
                        <a:pt x="614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20"/>
                <p:cNvSpPr/>
                <p:nvPr/>
              </p:nvSpPr>
              <p:spPr>
                <a:xfrm>
                  <a:off x="1978550" y="331575"/>
                  <a:ext cx="4691750" cy="12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70" h="51587" extrusionOk="0">
                      <a:moveTo>
                        <a:pt x="187453" y="1"/>
                      </a:moveTo>
                      <a:cubicBezTo>
                        <a:pt x="187407" y="1"/>
                        <a:pt x="187362" y="24"/>
                        <a:pt x="187327" y="69"/>
                      </a:cubicBezTo>
                      <a:lnTo>
                        <a:pt x="143594" y="43780"/>
                      </a:lnTo>
                      <a:lnTo>
                        <a:pt x="103992" y="43780"/>
                      </a:lnTo>
                      <a:lnTo>
                        <a:pt x="87444" y="27232"/>
                      </a:lnTo>
                      <a:lnTo>
                        <a:pt x="46838" y="27232"/>
                      </a:lnTo>
                      <a:lnTo>
                        <a:pt x="22871" y="51198"/>
                      </a:lnTo>
                      <a:lnTo>
                        <a:pt x="183" y="51198"/>
                      </a:lnTo>
                      <a:cubicBezTo>
                        <a:pt x="91" y="51198"/>
                        <a:pt x="0" y="51289"/>
                        <a:pt x="0" y="51403"/>
                      </a:cubicBezTo>
                      <a:cubicBezTo>
                        <a:pt x="0" y="51495"/>
                        <a:pt x="91" y="51586"/>
                        <a:pt x="183" y="51586"/>
                      </a:cubicBezTo>
                      <a:lnTo>
                        <a:pt x="23031" y="51586"/>
                      </a:lnTo>
                      <a:lnTo>
                        <a:pt x="46997" y="27620"/>
                      </a:lnTo>
                      <a:lnTo>
                        <a:pt x="87284" y="27620"/>
                      </a:lnTo>
                      <a:lnTo>
                        <a:pt x="103833" y="44168"/>
                      </a:lnTo>
                      <a:lnTo>
                        <a:pt x="143754" y="44168"/>
                      </a:lnTo>
                      <a:lnTo>
                        <a:pt x="187579" y="321"/>
                      </a:lnTo>
                      <a:cubicBezTo>
                        <a:pt x="187670" y="252"/>
                        <a:pt x="187670" y="138"/>
                        <a:pt x="187579" y="69"/>
                      </a:cubicBezTo>
                      <a:cubicBezTo>
                        <a:pt x="187544" y="24"/>
                        <a:pt x="187499" y="1"/>
                        <a:pt x="1874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20"/>
                <p:cNvSpPr/>
                <p:nvPr/>
              </p:nvSpPr>
              <p:spPr>
                <a:xfrm>
                  <a:off x="937150" y="2104550"/>
                  <a:ext cx="6622775" cy="15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11" h="60419" extrusionOk="0">
                      <a:moveTo>
                        <a:pt x="183" y="0"/>
                      </a:moveTo>
                      <a:cubicBezTo>
                        <a:pt x="91" y="0"/>
                        <a:pt x="0" y="69"/>
                        <a:pt x="0" y="183"/>
                      </a:cubicBezTo>
                      <a:cubicBezTo>
                        <a:pt x="0" y="297"/>
                        <a:pt x="91" y="365"/>
                        <a:pt x="183" y="365"/>
                      </a:cubicBezTo>
                      <a:lnTo>
                        <a:pt x="57177" y="365"/>
                      </a:lnTo>
                      <a:lnTo>
                        <a:pt x="70941" y="14129"/>
                      </a:lnTo>
                      <a:lnTo>
                        <a:pt x="129214" y="14129"/>
                      </a:lnTo>
                      <a:lnTo>
                        <a:pt x="175504" y="60419"/>
                      </a:lnTo>
                      <a:lnTo>
                        <a:pt x="203419" y="60419"/>
                      </a:lnTo>
                      <a:lnTo>
                        <a:pt x="232316" y="31499"/>
                      </a:lnTo>
                      <a:lnTo>
                        <a:pt x="264705" y="31499"/>
                      </a:lnTo>
                      <a:cubicBezTo>
                        <a:pt x="264819" y="31499"/>
                        <a:pt x="264911" y="31430"/>
                        <a:pt x="264911" y="31316"/>
                      </a:cubicBezTo>
                      <a:cubicBezTo>
                        <a:pt x="264911" y="31225"/>
                        <a:pt x="264819" y="31134"/>
                        <a:pt x="264705" y="31134"/>
                      </a:cubicBezTo>
                      <a:lnTo>
                        <a:pt x="232156" y="31134"/>
                      </a:lnTo>
                      <a:lnTo>
                        <a:pt x="203259" y="60031"/>
                      </a:lnTo>
                      <a:lnTo>
                        <a:pt x="175664" y="60031"/>
                      </a:lnTo>
                      <a:lnTo>
                        <a:pt x="129374" y="13764"/>
                      </a:lnTo>
                      <a:lnTo>
                        <a:pt x="71101" y="13764"/>
                      </a:lnTo>
                      <a:lnTo>
                        <a:pt x="5733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20"/>
                <p:cNvSpPr/>
                <p:nvPr/>
              </p:nvSpPr>
              <p:spPr>
                <a:xfrm>
                  <a:off x="1664700" y="294775"/>
                  <a:ext cx="3135650" cy="7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30667" extrusionOk="0">
                      <a:moveTo>
                        <a:pt x="125014" y="1"/>
                      </a:moveTo>
                      <a:cubicBezTo>
                        <a:pt x="124917" y="1"/>
                        <a:pt x="124820" y="35"/>
                        <a:pt x="124741" y="103"/>
                      </a:cubicBezTo>
                      <a:lnTo>
                        <a:pt x="111936" y="12931"/>
                      </a:lnTo>
                      <a:lnTo>
                        <a:pt x="47020" y="12931"/>
                      </a:lnTo>
                      <a:lnTo>
                        <a:pt x="30016" y="29913"/>
                      </a:lnTo>
                      <a:lnTo>
                        <a:pt x="388" y="29913"/>
                      </a:lnTo>
                      <a:cubicBezTo>
                        <a:pt x="160" y="29913"/>
                        <a:pt x="0" y="30073"/>
                        <a:pt x="0" y="30301"/>
                      </a:cubicBezTo>
                      <a:cubicBezTo>
                        <a:pt x="0" y="30507"/>
                        <a:pt x="160" y="30666"/>
                        <a:pt x="388" y="30666"/>
                      </a:cubicBezTo>
                      <a:lnTo>
                        <a:pt x="30335" y="30666"/>
                      </a:lnTo>
                      <a:lnTo>
                        <a:pt x="47340" y="13685"/>
                      </a:lnTo>
                      <a:lnTo>
                        <a:pt x="112255" y="13685"/>
                      </a:lnTo>
                      <a:lnTo>
                        <a:pt x="125288" y="651"/>
                      </a:lnTo>
                      <a:cubicBezTo>
                        <a:pt x="125425" y="514"/>
                        <a:pt x="125425" y="263"/>
                        <a:pt x="125288" y="103"/>
                      </a:cubicBezTo>
                      <a:cubicBezTo>
                        <a:pt x="125208" y="35"/>
                        <a:pt x="125111" y="1"/>
                        <a:pt x="12501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20"/>
                <p:cNvSpPr/>
                <p:nvPr/>
              </p:nvSpPr>
              <p:spPr>
                <a:xfrm>
                  <a:off x="100600" y="2193550"/>
                  <a:ext cx="3410675" cy="5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27" h="21229" extrusionOk="0">
                      <a:moveTo>
                        <a:pt x="20748" y="1"/>
                      </a:moveTo>
                      <a:lnTo>
                        <a:pt x="160" y="20589"/>
                      </a:lnTo>
                      <a:cubicBezTo>
                        <a:pt x="0" y="20726"/>
                        <a:pt x="0" y="20977"/>
                        <a:pt x="160" y="21114"/>
                      </a:cubicBezTo>
                      <a:cubicBezTo>
                        <a:pt x="228" y="21205"/>
                        <a:pt x="342" y="21228"/>
                        <a:pt x="434" y="21228"/>
                      </a:cubicBezTo>
                      <a:cubicBezTo>
                        <a:pt x="525" y="21228"/>
                        <a:pt x="616" y="21205"/>
                        <a:pt x="708" y="21114"/>
                      </a:cubicBezTo>
                      <a:lnTo>
                        <a:pt x="21045" y="777"/>
                      </a:lnTo>
                      <a:lnTo>
                        <a:pt x="85390" y="777"/>
                      </a:lnTo>
                      <a:lnTo>
                        <a:pt x="103307" y="18672"/>
                      </a:lnTo>
                      <a:lnTo>
                        <a:pt x="136039" y="18672"/>
                      </a:lnTo>
                      <a:cubicBezTo>
                        <a:pt x="136267" y="18672"/>
                        <a:pt x="136427" y="18512"/>
                        <a:pt x="136427" y="18307"/>
                      </a:cubicBezTo>
                      <a:cubicBezTo>
                        <a:pt x="136427" y="18078"/>
                        <a:pt x="136267" y="17919"/>
                        <a:pt x="136039" y="17919"/>
                      </a:cubicBezTo>
                      <a:lnTo>
                        <a:pt x="103627" y="17919"/>
                      </a:lnTo>
                      <a:lnTo>
                        <a:pt x="8570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20"/>
                <p:cNvSpPr/>
                <p:nvPr/>
              </p:nvSpPr>
              <p:spPr>
                <a:xfrm>
                  <a:off x="106300" y="832600"/>
                  <a:ext cx="2024625" cy="39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5" h="15819" extrusionOk="0">
                      <a:moveTo>
                        <a:pt x="206" y="1"/>
                      </a:moveTo>
                      <a:cubicBezTo>
                        <a:pt x="92" y="1"/>
                        <a:pt x="0" y="92"/>
                        <a:pt x="0" y="183"/>
                      </a:cubicBezTo>
                      <a:cubicBezTo>
                        <a:pt x="0" y="297"/>
                        <a:pt x="92" y="389"/>
                        <a:pt x="206" y="389"/>
                      </a:cubicBezTo>
                      <a:lnTo>
                        <a:pt x="37297" y="389"/>
                      </a:lnTo>
                      <a:lnTo>
                        <a:pt x="52750" y="15818"/>
                      </a:lnTo>
                      <a:lnTo>
                        <a:pt x="80779" y="15818"/>
                      </a:lnTo>
                      <a:cubicBezTo>
                        <a:pt x="80893" y="15818"/>
                        <a:pt x="80985" y="15727"/>
                        <a:pt x="80985" y="15636"/>
                      </a:cubicBezTo>
                      <a:cubicBezTo>
                        <a:pt x="80985" y="15522"/>
                        <a:pt x="80893" y="15430"/>
                        <a:pt x="80779" y="15430"/>
                      </a:cubicBezTo>
                      <a:lnTo>
                        <a:pt x="52909" y="15430"/>
                      </a:lnTo>
                      <a:lnTo>
                        <a:pt x="374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20"/>
                <p:cNvSpPr/>
                <p:nvPr/>
              </p:nvSpPr>
              <p:spPr>
                <a:xfrm>
                  <a:off x="24125" y="1108225"/>
                  <a:ext cx="1654850" cy="5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94" h="20521" extrusionOk="0">
                      <a:moveTo>
                        <a:pt x="183" y="0"/>
                      </a:moveTo>
                      <a:cubicBezTo>
                        <a:pt x="92" y="0"/>
                        <a:pt x="1" y="91"/>
                        <a:pt x="1" y="206"/>
                      </a:cubicBezTo>
                      <a:cubicBezTo>
                        <a:pt x="1" y="297"/>
                        <a:pt x="92" y="388"/>
                        <a:pt x="183" y="388"/>
                      </a:cubicBezTo>
                      <a:lnTo>
                        <a:pt x="25245" y="388"/>
                      </a:lnTo>
                      <a:lnTo>
                        <a:pt x="45377" y="20520"/>
                      </a:lnTo>
                      <a:lnTo>
                        <a:pt x="66011" y="20520"/>
                      </a:lnTo>
                      <a:cubicBezTo>
                        <a:pt x="66103" y="20520"/>
                        <a:pt x="66194" y="20429"/>
                        <a:pt x="66194" y="20337"/>
                      </a:cubicBezTo>
                      <a:cubicBezTo>
                        <a:pt x="66194" y="20223"/>
                        <a:pt x="66103" y="20132"/>
                        <a:pt x="66011" y="20132"/>
                      </a:cubicBezTo>
                      <a:lnTo>
                        <a:pt x="45537" y="20132"/>
                      </a:lnTo>
                      <a:lnTo>
                        <a:pt x="254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20"/>
                <p:cNvSpPr/>
                <p:nvPr/>
              </p:nvSpPr>
              <p:spPr>
                <a:xfrm>
                  <a:off x="24125" y="1371850"/>
                  <a:ext cx="979225" cy="45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9" h="18079" extrusionOk="0">
                      <a:moveTo>
                        <a:pt x="183" y="0"/>
                      </a:moveTo>
                      <a:cubicBezTo>
                        <a:pt x="92" y="0"/>
                        <a:pt x="1" y="92"/>
                        <a:pt x="1" y="206"/>
                      </a:cubicBezTo>
                      <a:cubicBezTo>
                        <a:pt x="1" y="297"/>
                        <a:pt x="92" y="388"/>
                        <a:pt x="183" y="388"/>
                      </a:cubicBezTo>
                      <a:lnTo>
                        <a:pt x="21182" y="388"/>
                      </a:lnTo>
                      <a:lnTo>
                        <a:pt x="38826" y="18010"/>
                      </a:lnTo>
                      <a:cubicBezTo>
                        <a:pt x="38849" y="18055"/>
                        <a:pt x="38895" y="18078"/>
                        <a:pt x="38940" y="18078"/>
                      </a:cubicBezTo>
                      <a:cubicBezTo>
                        <a:pt x="39009" y="18078"/>
                        <a:pt x="39055" y="18055"/>
                        <a:pt x="39077" y="18010"/>
                      </a:cubicBezTo>
                      <a:cubicBezTo>
                        <a:pt x="39169" y="17941"/>
                        <a:pt x="39169" y="17827"/>
                        <a:pt x="39077" y="17736"/>
                      </a:cubicBezTo>
                      <a:lnTo>
                        <a:pt x="2134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20"/>
                <p:cNvSpPr/>
                <p:nvPr/>
              </p:nvSpPr>
              <p:spPr>
                <a:xfrm>
                  <a:off x="5585500" y="1408375"/>
                  <a:ext cx="1529900" cy="5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96" h="23214" extrusionOk="0">
                      <a:moveTo>
                        <a:pt x="49121" y="0"/>
                      </a:moveTo>
                      <a:lnTo>
                        <a:pt x="26661" y="22460"/>
                      </a:lnTo>
                      <a:lnTo>
                        <a:pt x="389" y="22460"/>
                      </a:lnTo>
                      <a:cubicBezTo>
                        <a:pt x="161" y="22460"/>
                        <a:pt x="1" y="22620"/>
                        <a:pt x="1" y="22848"/>
                      </a:cubicBezTo>
                      <a:cubicBezTo>
                        <a:pt x="1" y="23054"/>
                        <a:pt x="161" y="23214"/>
                        <a:pt x="389" y="23214"/>
                      </a:cubicBezTo>
                      <a:lnTo>
                        <a:pt x="26980" y="23214"/>
                      </a:lnTo>
                      <a:lnTo>
                        <a:pt x="49441" y="776"/>
                      </a:lnTo>
                      <a:lnTo>
                        <a:pt x="60808" y="776"/>
                      </a:lnTo>
                      <a:cubicBezTo>
                        <a:pt x="61013" y="776"/>
                        <a:pt x="61196" y="594"/>
                        <a:pt x="61196" y="388"/>
                      </a:cubicBezTo>
                      <a:cubicBezTo>
                        <a:pt x="61196" y="183"/>
                        <a:pt x="61013" y="0"/>
                        <a:pt x="608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20"/>
                <p:cNvSpPr/>
                <p:nvPr/>
              </p:nvSpPr>
              <p:spPr>
                <a:xfrm>
                  <a:off x="5953000" y="3543100"/>
                  <a:ext cx="134700" cy="1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388" extrusionOk="0">
                      <a:moveTo>
                        <a:pt x="2694" y="366"/>
                      </a:moveTo>
                      <a:cubicBezTo>
                        <a:pt x="3972" y="366"/>
                        <a:pt x="5022" y="1416"/>
                        <a:pt x="5022" y="2694"/>
                      </a:cubicBezTo>
                      <a:cubicBezTo>
                        <a:pt x="5022" y="3949"/>
                        <a:pt x="3972" y="4999"/>
                        <a:pt x="2694" y="4999"/>
                      </a:cubicBezTo>
                      <a:cubicBezTo>
                        <a:pt x="1416" y="4999"/>
                        <a:pt x="388" y="3949"/>
                        <a:pt x="388" y="2694"/>
                      </a:cubicBezTo>
                      <a:cubicBezTo>
                        <a:pt x="388" y="1416"/>
                        <a:pt x="1416" y="366"/>
                        <a:pt x="2694" y="366"/>
                      </a:cubicBezTo>
                      <a:close/>
                      <a:moveTo>
                        <a:pt x="2694" y="1"/>
                      </a:moveTo>
                      <a:cubicBezTo>
                        <a:pt x="1210" y="1"/>
                        <a:pt x="0" y="1187"/>
                        <a:pt x="0" y="2694"/>
                      </a:cubicBezTo>
                      <a:cubicBezTo>
                        <a:pt x="0" y="4178"/>
                        <a:pt x="1210" y="5387"/>
                        <a:pt x="2694" y="5387"/>
                      </a:cubicBezTo>
                      <a:cubicBezTo>
                        <a:pt x="4177" y="5387"/>
                        <a:pt x="5387" y="4178"/>
                        <a:pt x="5387" y="2694"/>
                      </a:cubicBezTo>
                      <a:cubicBezTo>
                        <a:pt x="5387" y="1187"/>
                        <a:pt x="4177" y="1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20"/>
                <p:cNvSpPr/>
                <p:nvPr/>
              </p:nvSpPr>
              <p:spPr>
                <a:xfrm>
                  <a:off x="5976400" y="3566500"/>
                  <a:ext cx="87900" cy="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" h="3493" extrusionOk="0">
                      <a:moveTo>
                        <a:pt x="1758" y="0"/>
                      </a:moveTo>
                      <a:cubicBezTo>
                        <a:pt x="799" y="0"/>
                        <a:pt x="0" y="776"/>
                        <a:pt x="0" y="1758"/>
                      </a:cubicBezTo>
                      <a:cubicBezTo>
                        <a:pt x="0" y="2717"/>
                        <a:pt x="799" y="3493"/>
                        <a:pt x="1758" y="3493"/>
                      </a:cubicBezTo>
                      <a:cubicBezTo>
                        <a:pt x="2739" y="3493"/>
                        <a:pt x="3515" y="2717"/>
                        <a:pt x="3515" y="1758"/>
                      </a:cubicBezTo>
                      <a:cubicBezTo>
                        <a:pt x="3515" y="776"/>
                        <a:pt x="2739" y="0"/>
                        <a:pt x="17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20"/>
                <p:cNvSpPr/>
                <p:nvPr/>
              </p:nvSpPr>
              <p:spPr>
                <a:xfrm>
                  <a:off x="5421175" y="2256325"/>
                  <a:ext cx="134700" cy="1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388" extrusionOk="0">
                      <a:moveTo>
                        <a:pt x="2694" y="389"/>
                      </a:moveTo>
                      <a:cubicBezTo>
                        <a:pt x="3972" y="389"/>
                        <a:pt x="4999" y="1416"/>
                        <a:pt x="4999" y="2694"/>
                      </a:cubicBezTo>
                      <a:cubicBezTo>
                        <a:pt x="4999" y="3972"/>
                        <a:pt x="3972" y="5022"/>
                        <a:pt x="2694" y="5022"/>
                      </a:cubicBezTo>
                      <a:cubicBezTo>
                        <a:pt x="1415" y="5022"/>
                        <a:pt x="365" y="3972"/>
                        <a:pt x="365" y="2694"/>
                      </a:cubicBezTo>
                      <a:cubicBezTo>
                        <a:pt x="365" y="1416"/>
                        <a:pt x="1415" y="389"/>
                        <a:pt x="2694" y="389"/>
                      </a:cubicBezTo>
                      <a:close/>
                      <a:moveTo>
                        <a:pt x="2694" y="1"/>
                      </a:moveTo>
                      <a:cubicBezTo>
                        <a:pt x="1210" y="1"/>
                        <a:pt x="0" y="1210"/>
                        <a:pt x="0" y="2694"/>
                      </a:cubicBezTo>
                      <a:cubicBezTo>
                        <a:pt x="0" y="4178"/>
                        <a:pt x="1210" y="5387"/>
                        <a:pt x="2694" y="5387"/>
                      </a:cubicBezTo>
                      <a:cubicBezTo>
                        <a:pt x="4177" y="5387"/>
                        <a:pt x="5387" y="4178"/>
                        <a:pt x="5387" y="2694"/>
                      </a:cubicBezTo>
                      <a:cubicBezTo>
                        <a:pt x="5387" y="1210"/>
                        <a:pt x="4177" y="1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20"/>
                <p:cNvSpPr/>
                <p:nvPr/>
              </p:nvSpPr>
              <p:spPr>
                <a:xfrm>
                  <a:off x="5444575" y="2279725"/>
                  <a:ext cx="87900" cy="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" h="3516" extrusionOk="0">
                      <a:moveTo>
                        <a:pt x="1758" y="0"/>
                      </a:moveTo>
                      <a:cubicBezTo>
                        <a:pt x="776" y="0"/>
                        <a:pt x="0" y="799"/>
                        <a:pt x="0" y="1758"/>
                      </a:cubicBezTo>
                      <a:cubicBezTo>
                        <a:pt x="0" y="2739"/>
                        <a:pt x="776" y="3516"/>
                        <a:pt x="1758" y="3516"/>
                      </a:cubicBezTo>
                      <a:cubicBezTo>
                        <a:pt x="2716" y="3516"/>
                        <a:pt x="3515" y="2739"/>
                        <a:pt x="3515" y="1758"/>
                      </a:cubicBezTo>
                      <a:cubicBezTo>
                        <a:pt x="3515" y="799"/>
                        <a:pt x="2716" y="0"/>
                        <a:pt x="17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20"/>
                <p:cNvSpPr/>
                <p:nvPr/>
              </p:nvSpPr>
              <p:spPr>
                <a:xfrm>
                  <a:off x="5459400" y="1912225"/>
                  <a:ext cx="134700" cy="1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388" extrusionOk="0">
                      <a:moveTo>
                        <a:pt x="2694" y="366"/>
                      </a:moveTo>
                      <a:cubicBezTo>
                        <a:pt x="3972" y="366"/>
                        <a:pt x="4999" y="1416"/>
                        <a:pt x="4999" y="2694"/>
                      </a:cubicBezTo>
                      <a:cubicBezTo>
                        <a:pt x="4999" y="3973"/>
                        <a:pt x="3972" y="5000"/>
                        <a:pt x="2694" y="5000"/>
                      </a:cubicBezTo>
                      <a:cubicBezTo>
                        <a:pt x="1416" y="5000"/>
                        <a:pt x="389" y="3973"/>
                        <a:pt x="389" y="2694"/>
                      </a:cubicBezTo>
                      <a:cubicBezTo>
                        <a:pt x="389" y="1416"/>
                        <a:pt x="1416" y="366"/>
                        <a:pt x="2694" y="366"/>
                      </a:cubicBezTo>
                      <a:close/>
                      <a:moveTo>
                        <a:pt x="2694" y="1"/>
                      </a:moveTo>
                      <a:cubicBezTo>
                        <a:pt x="1210" y="1"/>
                        <a:pt x="1" y="1211"/>
                        <a:pt x="1" y="2694"/>
                      </a:cubicBezTo>
                      <a:cubicBezTo>
                        <a:pt x="1" y="4178"/>
                        <a:pt x="1210" y="5388"/>
                        <a:pt x="2694" y="5388"/>
                      </a:cubicBezTo>
                      <a:cubicBezTo>
                        <a:pt x="4178" y="5388"/>
                        <a:pt x="5387" y="4178"/>
                        <a:pt x="5387" y="2694"/>
                      </a:cubicBezTo>
                      <a:cubicBezTo>
                        <a:pt x="5387" y="1211"/>
                        <a:pt x="4178" y="1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20"/>
                <p:cNvSpPr/>
                <p:nvPr/>
              </p:nvSpPr>
              <p:spPr>
                <a:xfrm>
                  <a:off x="5482800" y="1935625"/>
                  <a:ext cx="87900" cy="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" h="3516" extrusionOk="0">
                      <a:moveTo>
                        <a:pt x="1758" y="1"/>
                      </a:moveTo>
                      <a:cubicBezTo>
                        <a:pt x="799" y="1"/>
                        <a:pt x="0" y="777"/>
                        <a:pt x="0" y="1758"/>
                      </a:cubicBezTo>
                      <a:cubicBezTo>
                        <a:pt x="0" y="2717"/>
                        <a:pt x="799" y="3516"/>
                        <a:pt x="1758" y="3516"/>
                      </a:cubicBezTo>
                      <a:cubicBezTo>
                        <a:pt x="2739" y="3516"/>
                        <a:pt x="3515" y="2717"/>
                        <a:pt x="3515" y="1758"/>
                      </a:cubicBezTo>
                      <a:cubicBezTo>
                        <a:pt x="3515" y="777"/>
                        <a:pt x="2739" y="1"/>
                        <a:pt x="17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20"/>
                <p:cNvSpPr/>
                <p:nvPr/>
              </p:nvSpPr>
              <p:spPr>
                <a:xfrm>
                  <a:off x="4736975" y="1935625"/>
                  <a:ext cx="87900" cy="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" h="3516" extrusionOk="0">
                      <a:moveTo>
                        <a:pt x="1758" y="1"/>
                      </a:moveTo>
                      <a:cubicBezTo>
                        <a:pt x="777" y="1"/>
                        <a:pt x="1" y="777"/>
                        <a:pt x="1" y="1758"/>
                      </a:cubicBezTo>
                      <a:cubicBezTo>
                        <a:pt x="1" y="2717"/>
                        <a:pt x="777" y="3516"/>
                        <a:pt x="1758" y="3516"/>
                      </a:cubicBezTo>
                      <a:cubicBezTo>
                        <a:pt x="2717" y="3516"/>
                        <a:pt x="3516" y="2717"/>
                        <a:pt x="3516" y="1758"/>
                      </a:cubicBezTo>
                      <a:cubicBezTo>
                        <a:pt x="3516" y="777"/>
                        <a:pt x="2717" y="1"/>
                        <a:pt x="17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20"/>
                <p:cNvSpPr/>
                <p:nvPr/>
              </p:nvSpPr>
              <p:spPr>
                <a:xfrm>
                  <a:off x="7044625" y="2632950"/>
                  <a:ext cx="87900" cy="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" h="3493" extrusionOk="0">
                      <a:moveTo>
                        <a:pt x="1758" y="0"/>
                      </a:moveTo>
                      <a:cubicBezTo>
                        <a:pt x="799" y="0"/>
                        <a:pt x="0" y="776"/>
                        <a:pt x="0" y="1735"/>
                      </a:cubicBezTo>
                      <a:cubicBezTo>
                        <a:pt x="0" y="2716"/>
                        <a:pt x="799" y="3493"/>
                        <a:pt x="1758" y="3493"/>
                      </a:cubicBezTo>
                      <a:cubicBezTo>
                        <a:pt x="2739" y="3493"/>
                        <a:pt x="3515" y="2716"/>
                        <a:pt x="3515" y="1735"/>
                      </a:cubicBezTo>
                      <a:cubicBezTo>
                        <a:pt x="3515" y="776"/>
                        <a:pt x="2739" y="0"/>
                        <a:pt x="17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20"/>
                <p:cNvSpPr/>
                <p:nvPr/>
              </p:nvSpPr>
              <p:spPr>
                <a:xfrm>
                  <a:off x="4222850" y="1085400"/>
                  <a:ext cx="134675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" h="5387" extrusionOk="0">
                      <a:moveTo>
                        <a:pt x="2694" y="388"/>
                      </a:moveTo>
                      <a:cubicBezTo>
                        <a:pt x="3972" y="388"/>
                        <a:pt x="5022" y="1415"/>
                        <a:pt x="5022" y="2694"/>
                      </a:cubicBezTo>
                      <a:cubicBezTo>
                        <a:pt x="5022" y="3972"/>
                        <a:pt x="3972" y="4999"/>
                        <a:pt x="2694" y="4999"/>
                      </a:cubicBezTo>
                      <a:cubicBezTo>
                        <a:pt x="1415" y="4999"/>
                        <a:pt x="388" y="3972"/>
                        <a:pt x="388" y="2694"/>
                      </a:cubicBezTo>
                      <a:cubicBezTo>
                        <a:pt x="388" y="1415"/>
                        <a:pt x="1415" y="388"/>
                        <a:pt x="2694" y="388"/>
                      </a:cubicBezTo>
                      <a:close/>
                      <a:moveTo>
                        <a:pt x="2694" y="0"/>
                      </a:moveTo>
                      <a:cubicBezTo>
                        <a:pt x="1210" y="0"/>
                        <a:pt x="0" y="1210"/>
                        <a:pt x="0" y="2694"/>
                      </a:cubicBezTo>
                      <a:cubicBezTo>
                        <a:pt x="0" y="4177"/>
                        <a:pt x="1210" y="5387"/>
                        <a:pt x="2694" y="5387"/>
                      </a:cubicBezTo>
                      <a:cubicBezTo>
                        <a:pt x="4177" y="5387"/>
                        <a:pt x="5387" y="4177"/>
                        <a:pt x="5387" y="2694"/>
                      </a:cubicBezTo>
                      <a:cubicBezTo>
                        <a:pt x="5387" y="1210"/>
                        <a:pt x="4177" y="0"/>
                        <a:pt x="26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20"/>
                <p:cNvSpPr/>
                <p:nvPr/>
              </p:nvSpPr>
              <p:spPr>
                <a:xfrm>
                  <a:off x="4246800" y="1108775"/>
                  <a:ext cx="87350" cy="8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" h="3517" extrusionOk="0">
                      <a:moveTo>
                        <a:pt x="1736" y="1"/>
                      </a:moveTo>
                      <a:cubicBezTo>
                        <a:pt x="777" y="1"/>
                        <a:pt x="1" y="800"/>
                        <a:pt x="1" y="1759"/>
                      </a:cubicBezTo>
                      <a:cubicBezTo>
                        <a:pt x="1" y="2717"/>
                        <a:pt x="777" y="3516"/>
                        <a:pt x="1736" y="3516"/>
                      </a:cubicBezTo>
                      <a:cubicBezTo>
                        <a:pt x="2717" y="3516"/>
                        <a:pt x="3493" y="2717"/>
                        <a:pt x="3493" y="1759"/>
                      </a:cubicBezTo>
                      <a:cubicBezTo>
                        <a:pt x="3493" y="800"/>
                        <a:pt x="2717" y="1"/>
                        <a:pt x="17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20"/>
                <p:cNvSpPr/>
                <p:nvPr/>
              </p:nvSpPr>
              <p:spPr>
                <a:xfrm>
                  <a:off x="3502700" y="2585000"/>
                  <a:ext cx="134700" cy="1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388" extrusionOk="0">
                      <a:moveTo>
                        <a:pt x="2694" y="389"/>
                      </a:moveTo>
                      <a:cubicBezTo>
                        <a:pt x="3972" y="389"/>
                        <a:pt x="4999" y="1416"/>
                        <a:pt x="4999" y="2694"/>
                      </a:cubicBezTo>
                      <a:cubicBezTo>
                        <a:pt x="4999" y="3973"/>
                        <a:pt x="3972" y="5000"/>
                        <a:pt x="2694" y="5000"/>
                      </a:cubicBezTo>
                      <a:cubicBezTo>
                        <a:pt x="1416" y="5000"/>
                        <a:pt x="389" y="3973"/>
                        <a:pt x="389" y="2694"/>
                      </a:cubicBezTo>
                      <a:cubicBezTo>
                        <a:pt x="389" y="1416"/>
                        <a:pt x="1416" y="389"/>
                        <a:pt x="2694" y="389"/>
                      </a:cubicBezTo>
                      <a:close/>
                      <a:moveTo>
                        <a:pt x="2694" y="1"/>
                      </a:moveTo>
                      <a:cubicBezTo>
                        <a:pt x="1210" y="1"/>
                        <a:pt x="1" y="1211"/>
                        <a:pt x="1" y="2694"/>
                      </a:cubicBezTo>
                      <a:cubicBezTo>
                        <a:pt x="1" y="4178"/>
                        <a:pt x="1210" y="5388"/>
                        <a:pt x="2694" y="5388"/>
                      </a:cubicBezTo>
                      <a:cubicBezTo>
                        <a:pt x="4178" y="5388"/>
                        <a:pt x="5387" y="4178"/>
                        <a:pt x="5387" y="2694"/>
                      </a:cubicBezTo>
                      <a:cubicBezTo>
                        <a:pt x="5387" y="1211"/>
                        <a:pt x="4178" y="1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20"/>
                <p:cNvSpPr/>
                <p:nvPr/>
              </p:nvSpPr>
              <p:spPr>
                <a:xfrm>
                  <a:off x="3526100" y="2608400"/>
                  <a:ext cx="87900" cy="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" h="3516" extrusionOk="0">
                      <a:moveTo>
                        <a:pt x="1758" y="1"/>
                      </a:moveTo>
                      <a:cubicBezTo>
                        <a:pt x="776" y="1"/>
                        <a:pt x="0" y="777"/>
                        <a:pt x="0" y="1758"/>
                      </a:cubicBezTo>
                      <a:cubicBezTo>
                        <a:pt x="0" y="2717"/>
                        <a:pt x="776" y="3516"/>
                        <a:pt x="1758" y="3516"/>
                      </a:cubicBezTo>
                      <a:cubicBezTo>
                        <a:pt x="2717" y="3516"/>
                        <a:pt x="3516" y="2717"/>
                        <a:pt x="3516" y="1758"/>
                      </a:cubicBezTo>
                      <a:cubicBezTo>
                        <a:pt x="3516" y="777"/>
                        <a:pt x="2717" y="1"/>
                        <a:pt x="17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20"/>
                <p:cNvSpPr/>
                <p:nvPr/>
              </p:nvSpPr>
              <p:spPr>
                <a:xfrm>
                  <a:off x="2281550" y="1156150"/>
                  <a:ext cx="134700" cy="13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388" extrusionOk="0">
                      <a:moveTo>
                        <a:pt x="2694" y="366"/>
                      </a:moveTo>
                      <a:cubicBezTo>
                        <a:pt x="3972" y="366"/>
                        <a:pt x="4999" y="1416"/>
                        <a:pt x="4999" y="2694"/>
                      </a:cubicBezTo>
                      <a:cubicBezTo>
                        <a:pt x="4999" y="3972"/>
                        <a:pt x="3972" y="4999"/>
                        <a:pt x="2694" y="4999"/>
                      </a:cubicBezTo>
                      <a:cubicBezTo>
                        <a:pt x="1416" y="4999"/>
                        <a:pt x="366" y="3972"/>
                        <a:pt x="366" y="2694"/>
                      </a:cubicBezTo>
                      <a:cubicBezTo>
                        <a:pt x="366" y="1416"/>
                        <a:pt x="1416" y="366"/>
                        <a:pt x="2694" y="366"/>
                      </a:cubicBezTo>
                      <a:close/>
                      <a:moveTo>
                        <a:pt x="2694" y="0"/>
                      </a:moveTo>
                      <a:cubicBezTo>
                        <a:pt x="1210" y="0"/>
                        <a:pt x="0" y="1210"/>
                        <a:pt x="0" y="2694"/>
                      </a:cubicBezTo>
                      <a:cubicBezTo>
                        <a:pt x="0" y="4178"/>
                        <a:pt x="1210" y="5387"/>
                        <a:pt x="2694" y="5387"/>
                      </a:cubicBezTo>
                      <a:cubicBezTo>
                        <a:pt x="4177" y="5387"/>
                        <a:pt x="5387" y="4178"/>
                        <a:pt x="5387" y="2694"/>
                      </a:cubicBezTo>
                      <a:cubicBezTo>
                        <a:pt x="5387" y="1210"/>
                        <a:pt x="4177" y="0"/>
                        <a:pt x="26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20"/>
                <p:cNvSpPr/>
                <p:nvPr/>
              </p:nvSpPr>
              <p:spPr>
                <a:xfrm>
                  <a:off x="2304950" y="1179550"/>
                  <a:ext cx="87325" cy="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3" h="3516" extrusionOk="0">
                      <a:moveTo>
                        <a:pt x="1758" y="0"/>
                      </a:moveTo>
                      <a:cubicBezTo>
                        <a:pt x="776" y="0"/>
                        <a:pt x="0" y="776"/>
                        <a:pt x="0" y="1758"/>
                      </a:cubicBezTo>
                      <a:cubicBezTo>
                        <a:pt x="0" y="2717"/>
                        <a:pt x="776" y="3515"/>
                        <a:pt x="1758" y="3515"/>
                      </a:cubicBezTo>
                      <a:cubicBezTo>
                        <a:pt x="2716" y="3515"/>
                        <a:pt x="3493" y="2717"/>
                        <a:pt x="3493" y="1758"/>
                      </a:cubicBezTo>
                      <a:cubicBezTo>
                        <a:pt x="3493" y="776"/>
                        <a:pt x="2716" y="0"/>
                        <a:pt x="17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20"/>
                <p:cNvSpPr/>
                <p:nvPr/>
              </p:nvSpPr>
              <p:spPr>
                <a:xfrm>
                  <a:off x="1577950" y="1004925"/>
                  <a:ext cx="94750" cy="9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790" extrusionOk="0">
                      <a:moveTo>
                        <a:pt x="1895" y="366"/>
                      </a:moveTo>
                      <a:cubicBezTo>
                        <a:pt x="2717" y="366"/>
                        <a:pt x="3402" y="1051"/>
                        <a:pt x="3402" y="1895"/>
                      </a:cubicBezTo>
                      <a:cubicBezTo>
                        <a:pt x="3402" y="2717"/>
                        <a:pt x="2717" y="3402"/>
                        <a:pt x="1895" y="3402"/>
                      </a:cubicBezTo>
                      <a:cubicBezTo>
                        <a:pt x="1051" y="3402"/>
                        <a:pt x="366" y="2717"/>
                        <a:pt x="366" y="1895"/>
                      </a:cubicBezTo>
                      <a:cubicBezTo>
                        <a:pt x="366" y="1051"/>
                        <a:pt x="1051" y="366"/>
                        <a:pt x="1895" y="366"/>
                      </a:cubicBezTo>
                      <a:close/>
                      <a:moveTo>
                        <a:pt x="1895" y="1"/>
                      </a:moveTo>
                      <a:cubicBezTo>
                        <a:pt x="845" y="1"/>
                        <a:pt x="1" y="845"/>
                        <a:pt x="1" y="1895"/>
                      </a:cubicBezTo>
                      <a:cubicBezTo>
                        <a:pt x="1" y="2922"/>
                        <a:pt x="845" y="3790"/>
                        <a:pt x="1895" y="3790"/>
                      </a:cubicBezTo>
                      <a:cubicBezTo>
                        <a:pt x="2922" y="3790"/>
                        <a:pt x="3790" y="2922"/>
                        <a:pt x="3790" y="1895"/>
                      </a:cubicBezTo>
                      <a:cubicBezTo>
                        <a:pt x="3790" y="845"/>
                        <a:pt x="2922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20"/>
                <p:cNvSpPr/>
                <p:nvPr/>
              </p:nvSpPr>
              <p:spPr>
                <a:xfrm>
                  <a:off x="1595075" y="1022050"/>
                  <a:ext cx="59950" cy="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398" extrusionOk="0">
                      <a:moveTo>
                        <a:pt x="1210" y="1"/>
                      </a:moveTo>
                      <a:cubicBezTo>
                        <a:pt x="548" y="1"/>
                        <a:pt x="1" y="548"/>
                        <a:pt x="1" y="1210"/>
                      </a:cubicBezTo>
                      <a:cubicBezTo>
                        <a:pt x="1" y="1872"/>
                        <a:pt x="548" y="2397"/>
                        <a:pt x="1210" y="2397"/>
                      </a:cubicBezTo>
                      <a:cubicBezTo>
                        <a:pt x="1872" y="2397"/>
                        <a:pt x="2397" y="1872"/>
                        <a:pt x="2397" y="1210"/>
                      </a:cubicBezTo>
                      <a:cubicBezTo>
                        <a:pt x="2397" y="548"/>
                        <a:pt x="1872" y="1"/>
                        <a:pt x="12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20"/>
                <p:cNvSpPr/>
                <p:nvPr/>
              </p:nvSpPr>
              <p:spPr>
                <a:xfrm>
                  <a:off x="2892125" y="1170425"/>
                  <a:ext cx="106150" cy="10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" h="4246" extrusionOk="0">
                      <a:moveTo>
                        <a:pt x="2123" y="0"/>
                      </a:moveTo>
                      <a:cubicBezTo>
                        <a:pt x="959" y="0"/>
                        <a:pt x="0" y="936"/>
                        <a:pt x="0" y="2123"/>
                      </a:cubicBezTo>
                      <a:cubicBezTo>
                        <a:pt x="0" y="3287"/>
                        <a:pt x="959" y="4246"/>
                        <a:pt x="2123" y="4246"/>
                      </a:cubicBezTo>
                      <a:cubicBezTo>
                        <a:pt x="3310" y="4246"/>
                        <a:pt x="4246" y="3287"/>
                        <a:pt x="4246" y="2123"/>
                      </a:cubicBezTo>
                      <a:cubicBezTo>
                        <a:pt x="4246" y="936"/>
                        <a:pt x="3310" y="0"/>
                        <a:pt x="21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20"/>
                <p:cNvSpPr/>
                <p:nvPr/>
              </p:nvSpPr>
              <p:spPr>
                <a:xfrm>
                  <a:off x="7004675" y="1366150"/>
                  <a:ext cx="106150" cy="10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" h="4246" extrusionOk="0">
                      <a:moveTo>
                        <a:pt x="2123" y="0"/>
                      </a:moveTo>
                      <a:cubicBezTo>
                        <a:pt x="936" y="0"/>
                        <a:pt x="0" y="959"/>
                        <a:pt x="0" y="2123"/>
                      </a:cubicBezTo>
                      <a:cubicBezTo>
                        <a:pt x="0" y="3310"/>
                        <a:pt x="936" y="4246"/>
                        <a:pt x="2123" y="4246"/>
                      </a:cubicBezTo>
                      <a:cubicBezTo>
                        <a:pt x="3287" y="4246"/>
                        <a:pt x="4246" y="3310"/>
                        <a:pt x="4246" y="2123"/>
                      </a:cubicBezTo>
                      <a:cubicBezTo>
                        <a:pt x="4246" y="959"/>
                        <a:pt x="3287" y="0"/>
                        <a:pt x="21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20"/>
                <p:cNvSpPr/>
                <p:nvPr/>
              </p:nvSpPr>
              <p:spPr>
                <a:xfrm>
                  <a:off x="6446600" y="2270600"/>
                  <a:ext cx="106150" cy="10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" h="4246" extrusionOk="0">
                      <a:moveTo>
                        <a:pt x="2123" y="0"/>
                      </a:moveTo>
                      <a:cubicBezTo>
                        <a:pt x="959" y="0"/>
                        <a:pt x="0" y="959"/>
                        <a:pt x="0" y="2123"/>
                      </a:cubicBezTo>
                      <a:cubicBezTo>
                        <a:pt x="0" y="3310"/>
                        <a:pt x="959" y="4246"/>
                        <a:pt x="2123" y="4246"/>
                      </a:cubicBezTo>
                      <a:cubicBezTo>
                        <a:pt x="3310" y="4246"/>
                        <a:pt x="4246" y="3310"/>
                        <a:pt x="4246" y="2123"/>
                      </a:cubicBezTo>
                      <a:cubicBezTo>
                        <a:pt x="4246" y="959"/>
                        <a:pt x="3310" y="0"/>
                        <a:pt x="21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20"/>
                <p:cNvSpPr/>
                <p:nvPr/>
              </p:nvSpPr>
              <p:spPr>
                <a:xfrm>
                  <a:off x="6258275" y="3300575"/>
                  <a:ext cx="696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1393" y="1"/>
                      </a:moveTo>
                      <a:cubicBezTo>
                        <a:pt x="617" y="1"/>
                        <a:pt x="1" y="617"/>
                        <a:pt x="1" y="1393"/>
                      </a:cubicBezTo>
                      <a:cubicBezTo>
                        <a:pt x="1" y="2146"/>
                        <a:pt x="617" y="2786"/>
                        <a:pt x="1393" y="2786"/>
                      </a:cubicBezTo>
                      <a:cubicBezTo>
                        <a:pt x="2169" y="2786"/>
                        <a:pt x="2786" y="2146"/>
                        <a:pt x="2786" y="1393"/>
                      </a:cubicBezTo>
                      <a:cubicBezTo>
                        <a:pt x="2786" y="617"/>
                        <a:pt x="2169" y="1"/>
                        <a:pt x="13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20"/>
                <p:cNvSpPr/>
                <p:nvPr/>
              </p:nvSpPr>
              <p:spPr>
                <a:xfrm>
                  <a:off x="4746100" y="3030675"/>
                  <a:ext cx="69650" cy="6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63" extrusionOk="0">
                      <a:moveTo>
                        <a:pt x="1393" y="0"/>
                      </a:moveTo>
                      <a:cubicBezTo>
                        <a:pt x="617" y="0"/>
                        <a:pt x="1" y="617"/>
                        <a:pt x="1" y="1393"/>
                      </a:cubicBezTo>
                      <a:cubicBezTo>
                        <a:pt x="1" y="2146"/>
                        <a:pt x="617" y="2762"/>
                        <a:pt x="1393" y="2762"/>
                      </a:cubicBezTo>
                      <a:cubicBezTo>
                        <a:pt x="2169" y="2762"/>
                        <a:pt x="2786" y="2146"/>
                        <a:pt x="2786" y="1393"/>
                      </a:cubicBezTo>
                      <a:cubicBezTo>
                        <a:pt x="2786" y="617"/>
                        <a:pt x="2169" y="0"/>
                        <a:pt x="13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20"/>
                <p:cNvSpPr/>
                <p:nvPr/>
              </p:nvSpPr>
              <p:spPr>
                <a:xfrm>
                  <a:off x="5111875" y="1378700"/>
                  <a:ext cx="106175" cy="10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" h="4246" extrusionOk="0">
                      <a:moveTo>
                        <a:pt x="2124" y="0"/>
                      </a:moveTo>
                      <a:cubicBezTo>
                        <a:pt x="960" y="0"/>
                        <a:pt x="1" y="959"/>
                        <a:pt x="1" y="2123"/>
                      </a:cubicBezTo>
                      <a:cubicBezTo>
                        <a:pt x="1" y="3310"/>
                        <a:pt x="960" y="4246"/>
                        <a:pt x="2124" y="4246"/>
                      </a:cubicBezTo>
                      <a:cubicBezTo>
                        <a:pt x="3288" y="4246"/>
                        <a:pt x="4246" y="3310"/>
                        <a:pt x="4246" y="2123"/>
                      </a:cubicBezTo>
                      <a:cubicBezTo>
                        <a:pt x="4246" y="959"/>
                        <a:pt x="3288" y="0"/>
                        <a:pt x="21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20"/>
                <p:cNvSpPr/>
                <p:nvPr/>
              </p:nvSpPr>
              <p:spPr>
                <a:xfrm>
                  <a:off x="5692225" y="1404950"/>
                  <a:ext cx="75350" cy="7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4" h="2991" extrusionOk="0">
                      <a:moveTo>
                        <a:pt x="1507" y="0"/>
                      </a:moveTo>
                      <a:cubicBezTo>
                        <a:pt x="685" y="0"/>
                        <a:pt x="0" y="662"/>
                        <a:pt x="0" y="1507"/>
                      </a:cubicBezTo>
                      <a:cubicBezTo>
                        <a:pt x="0" y="2328"/>
                        <a:pt x="685" y="2990"/>
                        <a:pt x="1507" y="2990"/>
                      </a:cubicBezTo>
                      <a:cubicBezTo>
                        <a:pt x="2328" y="2990"/>
                        <a:pt x="3013" y="2328"/>
                        <a:pt x="3013" y="1507"/>
                      </a:cubicBezTo>
                      <a:cubicBezTo>
                        <a:pt x="3013" y="662"/>
                        <a:pt x="2328" y="0"/>
                        <a:pt x="15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20"/>
                <p:cNvSpPr/>
                <p:nvPr/>
              </p:nvSpPr>
              <p:spPr>
                <a:xfrm>
                  <a:off x="5821750" y="1469425"/>
                  <a:ext cx="79350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74" extrusionOk="0">
                      <a:moveTo>
                        <a:pt x="1598" y="1"/>
                      </a:moveTo>
                      <a:cubicBezTo>
                        <a:pt x="708" y="1"/>
                        <a:pt x="1" y="708"/>
                        <a:pt x="1" y="1575"/>
                      </a:cubicBezTo>
                      <a:cubicBezTo>
                        <a:pt x="1" y="2466"/>
                        <a:pt x="708" y="3173"/>
                        <a:pt x="1598" y="3173"/>
                      </a:cubicBezTo>
                      <a:cubicBezTo>
                        <a:pt x="2466" y="3173"/>
                        <a:pt x="3173" y="2466"/>
                        <a:pt x="3173" y="1575"/>
                      </a:cubicBezTo>
                      <a:cubicBezTo>
                        <a:pt x="3173" y="708"/>
                        <a:pt x="2466" y="1"/>
                        <a:pt x="15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20"/>
                <p:cNvSpPr/>
                <p:nvPr/>
              </p:nvSpPr>
              <p:spPr>
                <a:xfrm>
                  <a:off x="3572900" y="2384150"/>
                  <a:ext cx="139825" cy="13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5570" extrusionOk="0">
                      <a:moveTo>
                        <a:pt x="2808" y="0"/>
                      </a:moveTo>
                      <a:cubicBezTo>
                        <a:pt x="1255" y="0"/>
                        <a:pt x="0" y="1233"/>
                        <a:pt x="0" y="2785"/>
                      </a:cubicBezTo>
                      <a:cubicBezTo>
                        <a:pt x="0" y="4314"/>
                        <a:pt x="1255" y="5570"/>
                        <a:pt x="2808" y="5570"/>
                      </a:cubicBezTo>
                      <a:cubicBezTo>
                        <a:pt x="4337" y="5570"/>
                        <a:pt x="5592" y="4314"/>
                        <a:pt x="5592" y="2785"/>
                      </a:cubicBezTo>
                      <a:cubicBezTo>
                        <a:pt x="5592" y="1233"/>
                        <a:pt x="4337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20"/>
                <p:cNvSpPr/>
                <p:nvPr/>
              </p:nvSpPr>
              <p:spPr>
                <a:xfrm>
                  <a:off x="5419450" y="2995300"/>
                  <a:ext cx="139825" cy="13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5593" extrusionOk="0">
                      <a:moveTo>
                        <a:pt x="2785" y="0"/>
                      </a:moveTo>
                      <a:cubicBezTo>
                        <a:pt x="1256" y="0"/>
                        <a:pt x="1" y="1256"/>
                        <a:pt x="1" y="2808"/>
                      </a:cubicBezTo>
                      <a:cubicBezTo>
                        <a:pt x="1" y="4337"/>
                        <a:pt x="1256" y="5592"/>
                        <a:pt x="2785" y="5592"/>
                      </a:cubicBezTo>
                      <a:cubicBezTo>
                        <a:pt x="4338" y="5592"/>
                        <a:pt x="5593" y="4337"/>
                        <a:pt x="5593" y="2808"/>
                      </a:cubicBezTo>
                      <a:cubicBezTo>
                        <a:pt x="5593" y="1256"/>
                        <a:pt x="4338" y="0"/>
                        <a:pt x="27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20"/>
                <p:cNvSpPr/>
                <p:nvPr/>
              </p:nvSpPr>
              <p:spPr>
                <a:xfrm>
                  <a:off x="3311550" y="1787275"/>
                  <a:ext cx="65075" cy="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2603" extrusionOk="0">
                      <a:moveTo>
                        <a:pt x="1301" y="0"/>
                      </a:moveTo>
                      <a:cubicBezTo>
                        <a:pt x="594" y="0"/>
                        <a:pt x="0" y="571"/>
                        <a:pt x="0" y="1301"/>
                      </a:cubicBezTo>
                      <a:cubicBezTo>
                        <a:pt x="0" y="2009"/>
                        <a:pt x="594" y="2602"/>
                        <a:pt x="1301" y="2602"/>
                      </a:cubicBezTo>
                      <a:cubicBezTo>
                        <a:pt x="2009" y="2602"/>
                        <a:pt x="2602" y="2009"/>
                        <a:pt x="2602" y="1301"/>
                      </a:cubicBezTo>
                      <a:cubicBezTo>
                        <a:pt x="2602" y="571"/>
                        <a:pt x="2009" y="0"/>
                        <a:pt x="13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20"/>
                <p:cNvSpPr/>
                <p:nvPr/>
              </p:nvSpPr>
              <p:spPr>
                <a:xfrm>
                  <a:off x="3501550" y="1519075"/>
                  <a:ext cx="143825" cy="1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6" extrusionOk="0">
                      <a:moveTo>
                        <a:pt x="2877" y="388"/>
                      </a:moveTo>
                      <a:cubicBezTo>
                        <a:pt x="4246" y="388"/>
                        <a:pt x="5388" y="1507"/>
                        <a:pt x="5388" y="2899"/>
                      </a:cubicBezTo>
                      <a:cubicBezTo>
                        <a:pt x="5388" y="4269"/>
                        <a:pt x="4246" y="5410"/>
                        <a:pt x="2877" y="5410"/>
                      </a:cubicBezTo>
                      <a:cubicBezTo>
                        <a:pt x="1485" y="5410"/>
                        <a:pt x="366" y="4269"/>
                        <a:pt x="366" y="2899"/>
                      </a:cubicBezTo>
                      <a:cubicBezTo>
                        <a:pt x="366" y="1507"/>
                        <a:pt x="1485" y="388"/>
                        <a:pt x="2877" y="388"/>
                      </a:cubicBezTo>
                      <a:close/>
                      <a:moveTo>
                        <a:pt x="2877" y="0"/>
                      </a:moveTo>
                      <a:cubicBezTo>
                        <a:pt x="1279" y="0"/>
                        <a:pt x="1" y="1301"/>
                        <a:pt x="1" y="2899"/>
                      </a:cubicBezTo>
                      <a:cubicBezTo>
                        <a:pt x="1" y="4497"/>
                        <a:pt x="1279" y="5775"/>
                        <a:pt x="2877" y="5775"/>
                      </a:cubicBezTo>
                      <a:cubicBezTo>
                        <a:pt x="4475" y="5775"/>
                        <a:pt x="5753" y="4497"/>
                        <a:pt x="5753" y="2899"/>
                      </a:cubicBezTo>
                      <a:cubicBezTo>
                        <a:pt x="5753" y="1301"/>
                        <a:pt x="4475" y="0"/>
                        <a:pt x="28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20"/>
                <p:cNvSpPr/>
                <p:nvPr/>
              </p:nvSpPr>
              <p:spPr>
                <a:xfrm>
                  <a:off x="3526675" y="1544750"/>
                  <a:ext cx="936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3722" extrusionOk="0">
                      <a:moveTo>
                        <a:pt x="1872" y="0"/>
                      </a:moveTo>
                      <a:cubicBezTo>
                        <a:pt x="845" y="0"/>
                        <a:pt x="0" y="845"/>
                        <a:pt x="0" y="1872"/>
                      </a:cubicBezTo>
                      <a:cubicBezTo>
                        <a:pt x="0" y="2899"/>
                        <a:pt x="845" y="3721"/>
                        <a:pt x="1872" y="3721"/>
                      </a:cubicBezTo>
                      <a:cubicBezTo>
                        <a:pt x="2899" y="3721"/>
                        <a:pt x="3744" y="2899"/>
                        <a:pt x="3744" y="1872"/>
                      </a:cubicBezTo>
                      <a:cubicBezTo>
                        <a:pt x="3744" y="845"/>
                        <a:pt x="2899" y="0"/>
                        <a:pt x="18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20"/>
                <p:cNvSpPr/>
                <p:nvPr/>
              </p:nvSpPr>
              <p:spPr>
                <a:xfrm>
                  <a:off x="1930050" y="1563575"/>
                  <a:ext cx="106150" cy="10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" h="4247" extrusionOk="0">
                      <a:moveTo>
                        <a:pt x="2123" y="1"/>
                      </a:moveTo>
                      <a:cubicBezTo>
                        <a:pt x="959" y="1"/>
                        <a:pt x="0" y="937"/>
                        <a:pt x="0" y="2123"/>
                      </a:cubicBezTo>
                      <a:cubicBezTo>
                        <a:pt x="0" y="3288"/>
                        <a:pt x="959" y="4246"/>
                        <a:pt x="2123" y="4246"/>
                      </a:cubicBezTo>
                      <a:cubicBezTo>
                        <a:pt x="3310" y="4246"/>
                        <a:pt x="4246" y="3288"/>
                        <a:pt x="4246" y="2123"/>
                      </a:cubicBezTo>
                      <a:cubicBezTo>
                        <a:pt x="4246" y="937"/>
                        <a:pt x="3310" y="1"/>
                        <a:pt x="212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20"/>
                <p:cNvSpPr/>
                <p:nvPr/>
              </p:nvSpPr>
              <p:spPr>
                <a:xfrm>
                  <a:off x="1621325" y="1563575"/>
                  <a:ext cx="106175" cy="10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" h="4247" extrusionOk="0">
                      <a:moveTo>
                        <a:pt x="2123" y="1"/>
                      </a:moveTo>
                      <a:cubicBezTo>
                        <a:pt x="936" y="1"/>
                        <a:pt x="1" y="937"/>
                        <a:pt x="1" y="2123"/>
                      </a:cubicBezTo>
                      <a:cubicBezTo>
                        <a:pt x="1" y="3288"/>
                        <a:pt x="936" y="4246"/>
                        <a:pt x="2123" y="4246"/>
                      </a:cubicBezTo>
                      <a:cubicBezTo>
                        <a:pt x="3287" y="4246"/>
                        <a:pt x="4246" y="3288"/>
                        <a:pt x="4246" y="2123"/>
                      </a:cubicBezTo>
                      <a:cubicBezTo>
                        <a:pt x="4246" y="937"/>
                        <a:pt x="3287" y="1"/>
                        <a:pt x="212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20"/>
                <p:cNvSpPr/>
                <p:nvPr/>
              </p:nvSpPr>
              <p:spPr>
                <a:xfrm>
                  <a:off x="944550" y="1765575"/>
                  <a:ext cx="106175" cy="10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" h="4247" extrusionOk="0">
                      <a:moveTo>
                        <a:pt x="2123" y="1"/>
                      </a:moveTo>
                      <a:cubicBezTo>
                        <a:pt x="959" y="1"/>
                        <a:pt x="1" y="960"/>
                        <a:pt x="1" y="2124"/>
                      </a:cubicBezTo>
                      <a:cubicBezTo>
                        <a:pt x="1" y="3311"/>
                        <a:pt x="959" y="4246"/>
                        <a:pt x="2123" y="4246"/>
                      </a:cubicBezTo>
                      <a:cubicBezTo>
                        <a:pt x="3310" y="4246"/>
                        <a:pt x="4246" y="3311"/>
                        <a:pt x="4246" y="2124"/>
                      </a:cubicBezTo>
                      <a:cubicBezTo>
                        <a:pt x="4246" y="960"/>
                        <a:pt x="3310" y="1"/>
                        <a:pt x="212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20"/>
                <p:cNvSpPr/>
                <p:nvPr/>
              </p:nvSpPr>
              <p:spPr>
                <a:xfrm>
                  <a:off x="-572625" y="2889150"/>
                  <a:ext cx="106150" cy="10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" h="4246" extrusionOk="0">
                      <a:moveTo>
                        <a:pt x="2123" y="0"/>
                      </a:moveTo>
                      <a:cubicBezTo>
                        <a:pt x="959" y="0"/>
                        <a:pt x="0" y="936"/>
                        <a:pt x="0" y="2123"/>
                      </a:cubicBezTo>
                      <a:cubicBezTo>
                        <a:pt x="0" y="3287"/>
                        <a:pt x="959" y="4246"/>
                        <a:pt x="2123" y="4246"/>
                      </a:cubicBezTo>
                      <a:cubicBezTo>
                        <a:pt x="3287" y="4246"/>
                        <a:pt x="4246" y="3287"/>
                        <a:pt x="4246" y="2123"/>
                      </a:cubicBezTo>
                      <a:cubicBezTo>
                        <a:pt x="4246" y="936"/>
                        <a:pt x="3287" y="0"/>
                        <a:pt x="21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20"/>
                <p:cNvSpPr/>
                <p:nvPr/>
              </p:nvSpPr>
              <p:spPr>
                <a:xfrm>
                  <a:off x="3168300" y="1186975"/>
                  <a:ext cx="725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2922" extrusionOk="0">
                      <a:moveTo>
                        <a:pt x="1462" y="0"/>
                      </a:moveTo>
                      <a:cubicBezTo>
                        <a:pt x="640" y="0"/>
                        <a:pt x="1" y="639"/>
                        <a:pt x="1" y="1461"/>
                      </a:cubicBezTo>
                      <a:cubicBezTo>
                        <a:pt x="1" y="2260"/>
                        <a:pt x="640" y="2922"/>
                        <a:pt x="1462" y="2922"/>
                      </a:cubicBezTo>
                      <a:cubicBezTo>
                        <a:pt x="2261" y="2922"/>
                        <a:pt x="2900" y="2260"/>
                        <a:pt x="2900" y="1461"/>
                      </a:cubicBezTo>
                      <a:cubicBezTo>
                        <a:pt x="2900" y="639"/>
                        <a:pt x="2261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20"/>
                <p:cNvSpPr/>
                <p:nvPr/>
              </p:nvSpPr>
              <p:spPr>
                <a:xfrm>
                  <a:off x="1238425" y="1362725"/>
                  <a:ext cx="73075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2" extrusionOk="0">
                      <a:moveTo>
                        <a:pt x="1462" y="0"/>
                      </a:moveTo>
                      <a:cubicBezTo>
                        <a:pt x="640" y="0"/>
                        <a:pt x="1" y="662"/>
                        <a:pt x="1" y="1461"/>
                      </a:cubicBezTo>
                      <a:cubicBezTo>
                        <a:pt x="1" y="2260"/>
                        <a:pt x="640" y="2922"/>
                        <a:pt x="1462" y="2922"/>
                      </a:cubicBezTo>
                      <a:cubicBezTo>
                        <a:pt x="2260" y="2922"/>
                        <a:pt x="2922" y="2260"/>
                        <a:pt x="2922" y="1461"/>
                      </a:cubicBezTo>
                      <a:cubicBezTo>
                        <a:pt x="2922" y="662"/>
                        <a:pt x="2260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20"/>
                <p:cNvSpPr/>
                <p:nvPr/>
              </p:nvSpPr>
              <p:spPr>
                <a:xfrm>
                  <a:off x="2281550" y="832600"/>
                  <a:ext cx="2995850" cy="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34" h="389" extrusionOk="0">
                      <a:moveTo>
                        <a:pt x="183" y="1"/>
                      </a:moveTo>
                      <a:cubicBezTo>
                        <a:pt x="69" y="1"/>
                        <a:pt x="0" y="92"/>
                        <a:pt x="0" y="183"/>
                      </a:cubicBezTo>
                      <a:cubicBezTo>
                        <a:pt x="0" y="297"/>
                        <a:pt x="69" y="389"/>
                        <a:pt x="183" y="389"/>
                      </a:cubicBezTo>
                      <a:lnTo>
                        <a:pt x="119628" y="389"/>
                      </a:lnTo>
                      <a:cubicBezTo>
                        <a:pt x="119742" y="389"/>
                        <a:pt x="119833" y="297"/>
                        <a:pt x="119833" y="183"/>
                      </a:cubicBezTo>
                      <a:cubicBezTo>
                        <a:pt x="119833" y="92"/>
                        <a:pt x="119742" y="1"/>
                        <a:pt x="11962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20"/>
                <p:cNvSpPr/>
                <p:nvPr/>
              </p:nvSpPr>
              <p:spPr>
                <a:xfrm>
                  <a:off x="2222775" y="800650"/>
                  <a:ext cx="73075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2" extrusionOk="0">
                      <a:moveTo>
                        <a:pt x="1461" y="0"/>
                      </a:moveTo>
                      <a:cubicBezTo>
                        <a:pt x="640" y="0"/>
                        <a:pt x="0" y="662"/>
                        <a:pt x="0" y="1461"/>
                      </a:cubicBezTo>
                      <a:cubicBezTo>
                        <a:pt x="0" y="2283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2"/>
                        <a:pt x="2260" y="0"/>
                        <a:pt x="146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20"/>
                <p:cNvSpPr/>
                <p:nvPr/>
              </p:nvSpPr>
              <p:spPr>
                <a:xfrm>
                  <a:off x="5235725" y="800650"/>
                  <a:ext cx="730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2922" extrusionOk="0">
                      <a:moveTo>
                        <a:pt x="1461" y="0"/>
                      </a:moveTo>
                      <a:cubicBezTo>
                        <a:pt x="662" y="0"/>
                        <a:pt x="0" y="662"/>
                        <a:pt x="0" y="1461"/>
                      </a:cubicBezTo>
                      <a:cubicBezTo>
                        <a:pt x="0" y="2283"/>
                        <a:pt x="662" y="2922"/>
                        <a:pt x="1461" y="2922"/>
                      </a:cubicBezTo>
                      <a:cubicBezTo>
                        <a:pt x="2283" y="2922"/>
                        <a:pt x="2922" y="2283"/>
                        <a:pt x="2922" y="1461"/>
                      </a:cubicBezTo>
                      <a:cubicBezTo>
                        <a:pt x="2922" y="662"/>
                        <a:pt x="2283" y="0"/>
                        <a:pt x="146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20"/>
                <p:cNvSpPr/>
                <p:nvPr/>
              </p:nvSpPr>
              <p:spPr>
                <a:xfrm>
                  <a:off x="5732175" y="319450"/>
                  <a:ext cx="1118450" cy="11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8" h="44699" extrusionOk="0">
                      <a:moveTo>
                        <a:pt x="44532" y="1"/>
                      </a:moveTo>
                      <a:cubicBezTo>
                        <a:pt x="44481" y="1"/>
                        <a:pt x="44430" y="18"/>
                        <a:pt x="44395" y="52"/>
                      </a:cubicBezTo>
                      <a:lnTo>
                        <a:pt x="91" y="44356"/>
                      </a:lnTo>
                      <a:cubicBezTo>
                        <a:pt x="0" y="44447"/>
                        <a:pt x="0" y="44562"/>
                        <a:pt x="91" y="44630"/>
                      </a:cubicBezTo>
                      <a:cubicBezTo>
                        <a:pt x="114" y="44676"/>
                        <a:pt x="160" y="44699"/>
                        <a:pt x="228" y="44699"/>
                      </a:cubicBezTo>
                      <a:cubicBezTo>
                        <a:pt x="274" y="44699"/>
                        <a:pt x="320" y="44676"/>
                        <a:pt x="342" y="44630"/>
                      </a:cubicBezTo>
                      <a:lnTo>
                        <a:pt x="44669" y="326"/>
                      </a:lnTo>
                      <a:cubicBezTo>
                        <a:pt x="44738" y="258"/>
                        <a:pt x="44738" y="121"/>
                        <a:pt x="44669" y="52"/>
                      </a:cubicBezTo>
                      <a:cubicBezTo>
                        <a:pt x="44635" y="18"/>
                        <a:pt x="44584" y="1"/>
                        <a:pt x="445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20"/>
                <p:cNvSpPr/>
                <p:nvPr/>
              </p:nvSpPr>
              <p:spPr>
                <a:xfrm>
                  <a:off x="5870250" y="381100"/>
                  <a:ext cx="1118475" cy="11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9" h="44698" extrusionOk="0">
                      <a:moveTo>
                        <a:pt x="44522" y="0"/>
                      </a:moveTo>
                      <a:cubicBezTo>
                        <a:pt x="44476" y="0"/>
                        <a:pt x="44430" y="17"/>
                        <a:pt x="44396" y="51"/>
                      </a:cubicBezTo>
                      <a:lnTo>
                        <a:pt x="69" y="44378"/>
                      </a:lnTo>
                      <a:cubicBezTo>
                        <a:pt x="1" y="44447"/>
                        <a:pt x="1" y="44561"/>
                        <a:pt x="69" y="44629"/>
                      </a:cubicBezTo>
                      <a:cubicBezTo>
                        <a:pt x="115" y="44675"/>
                        <a:pt x="161" y="44698"/>
                        <a:pt x="206" y="44698"/>
                      </a:cubicBezTo>
                      <a:cubicBezTo>
                        <a:pt x="252" y="44698"/>
                        <a:pt x="298" y="44675"/>
                        <a:pt x="343" y="44629"/>
                      </a:cubicBezTo>
                      <a:lnTo>
                        <a:pt x="44647" y="325"/>
                      </a:lnTo>
                      <a:cubicBezTo>
                        <a:pt x="44738" y="257"/>
                        <a:pt x="44738" y="120"/>
                        <a:pt x="44647" y="51"/>
                      </a:cubicBezTo>
                      <a:cubicBezTo>
                        <a:pt x="44613" y="17"/>
                        <a:pt x="44567" y="0"/>
                        <a:pt x="445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20"/>
                <p:cNvSpPr/>
                <p:nvPr/>
              </p:nvSpPr>
              <p:spPr>
                <a:xfrm>
                  <a:off x="4775775" y="1974875"/>
                  <a:ext cx="2300825" cy="7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33" h="28264" extrusionOk="0">
                      <a:moveTo>
                        <a:pt x="206" y="0"/>
                      </a:moveTo>
                      <a:cubicBezTo>
                        <a:pt x="155" y="0"/>
                        <a:pt x="104" y="17"/>
                        <a:pt x="69" y="51"/>
                      </a:cubicBezTo>
                      <a:cubicBezTo>
                        <a:pt x="1" y="120"/>
                        <a:pt x="1" y="234"/>
                        <a:pt x="69" y="325"/>
                      </a:cubicBezTo>
                      <a:lnTo>
                        <a:pt x="28007" y="28263"/>
                      </a:lnTo>
                      <a:lnTo>
                        <a:pt x="91850" y="28263"/>
                      </a:lnTo>
                      <a:cubicBezTo>
                        <a:pt x="91941" y="28263"/>
                        <a:pt x="92032" y="28172"/>
                        <a:pt x="92032" y="28058"/>
                      </a:cubicBezTo>
                      <a:cubicBezTo>
                        <a:pt x="92032" y="27967"/>
                        <a:pt x="91941" y="27875"/>
                        <a:pt x="91850" y="27875"/>
                      </a:cubicBezTo>
                      <a:lnTo>
                        <a:pt x="28167" y="27875"/>
                      </a:lnTo>
                      <a:lnTo>
                        <a:pt x="343" y="51"/>
                      </a:lnTo>
                      <a:cubicBezTo>
                        <a:pt x="309" y="17"/>
                        <a:pt x="258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20"/>
                <p:cNvSpPr/>
                <p:nvPr/>
              </p:nvSpPr>
              <p:spPr>
                <a:xfrm>
                  <a:off x="3518100" y="2023500"/>
                  <a:ext cx="14955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2" h="3722" extrusionOk="0">
                      <a:moveTo>
                        <a:pt x="1" y="1"/>
                      </a:moveTo>
                      <a:lnTo>
                        <a:pt x="3607" y="3721"/>
                      </a:lnTo>
                      <a:lnTo>
                        <a:pt x="5981" y="3721"/>
                      </a:lnTo>
                      <a:lnTo>
                        <a:pt x="239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20"/>
                <p:cNvSpPr/>
                <p:nvPr/>
              </p:nvSpPr>
              <p:spPr>
                <a:xfrm>
                  <a:off x="3630525" y="2023500"/>
                  <a:ext cx="14895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3722" extrusionOk="0">
                      <a:moveTo>
                        <a:pt x="0" y="1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20"/>
                <p:cNvSpPr/>
                <p:nvPr/>
              </p:nvSpPr>
              <p:spPr>
                <a:xfrm>
                  <a:off x="3742375" y="2023500"/>
                  <a:ext cx="149525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3722" extrusionOk="0">
                      <a:moveTo>
                        <a:pt x="0" y="1"/>
                      </a:moveTo>
                      <a:lnTo>
                        <a:pt x="3584" y="3721"/>
                      </a:lnTo>
                      <a:lnTo>
                        <a:pt x="5980" y="3721"/>
                      </a:lnTo>
                      <a:lnTo>
                        <a:pt x="237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20"/>
                <p:cNvSpPr/>
                <p:nvPr/>
              </p:nvSpPr>
              <p:spPr>
                <a:xfrm>
                  <a:off x="3854775" y="2023500"/>
                  <a:ext cx="148975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" h="3722" extrusionOk="0">
                      <a:moveTo>
                        <a:pt x="1" y="1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20"/>
                <p:cNvSpPr/>
                <p:nvPr/>
              </p:nvSpPr>
              <p:spPr>
                <a:xfrm>
                  <a:off x="3966625" y="2023500"/>
                  <a:ext cx="14895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3722" extrusionOk="0">
                      <a:moveTo>
                        <a:pt x="1" y="1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20"/>
                <p:cNvSpPr/>
                <p:nvPr/>
              </p:nvSpPr>
              <p:spPr>
                <a:xfrm>
                  <a:off x="4078475" y="2023500"/>
                  <a:ext cx="149525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3722" extrusionOk="0">
                      <a:moveTo>
                        <a:pt x="0" y="1"/>
                      </a:moveTo>
                      <a:lnTo>
                        <a:pt x="3607" y="3721"/>
                      </a:lnTo>
                      <a:lnTo>
                        <a:pt x="5981" y="3721"/>
                      </a:lnTo>
                      <a:lnTo>
                        <a:pt x="239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20"/>
                <p:cNvSpPr/>
                <p:nvPr/>
              </p:nvSpPr>
              <p:spPr>
                <a:xfrm>
                  <a:off x="4190875" y="2023500"/>
                  <a:ext cx="148975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" h="3722" extrusionOk="0">
                      <a:moveTo>
                        <a:pt x="1" y="1"/>
                      </a:moveTo>
                      <a:lnTo>
                        <a:pt x="3584" y="3721"/>
                      </a:lnTo>
                      <a:lnTo>
                        <a:pt x="5958" y="3721"/>
                      </a:lnTo>
                      <a:lnTo>
                        <a:pt x="237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20"/>
                <p:cNvSpPr/>
                <p:nvPr/>
              </p:nvSpPr>
              <p:spPr>
                <a:xfrm>
                  <a:off x="4302725" y="2023500"/>
                  <a:ext cx="149525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3722" extrusionOk="0">
                      <a:moveTo>
                        <a:pt x="1" y="1"/>
                      </a:moveTo>
                      <a:lnTo>
                        <a:pt x="3584" y="3721"/>
                      </a:lnTo>
                      <a:lnTo>
                        <a:pt x="5981" y="3721"/>
                      </a:lnTo>
                      <a:lnTo>
                        <a:pt x="237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20"/>
                <p:cNvSpPr/>
                <p:nvPr/>
              </p:nvSpPr>
              <p:spPr>
                <a:xfrm>
                  <a:off x="2718075" y="2800150"/>
                  <a:ext cx="276800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2" h="6917" extrusionOk="0">
                      <a:moveTo>
                        <a:pt x="1" y="0"/>
                      </a:moveTo>
                      <a:lnTo>
                        <a:pt x="6666" y="6916"/>
                      </a:lnTo>
                      <a:lnTo>
                        <a:pt x="11071" y="6916"/>
                      </a:lnTo>
                      <a:lnTo>
                        <a:pt x="440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20"/>
                <p:cNvSpPr/>
                <p:nvPr/>
              </p:nvSpPr>
              <p:spPr>
                <a:xfrm>
                  <a:off x="2925800" y="28001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0" y="0"/>
                      </a:moveTo>
                      <a:lnTo>
                        <a:pt x="6665" y="6916"/>
                      </a:lnTo>
                      <a:lnTo>
                        <a:pt x="11070" y="6916"/>
                      </a:lnTo>
                      <a:lnTo>
                        <a:pt x="44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20"/>
                <p:cNvSpPr/>
                <p:nvPr/>
              </p:nvSpPr>
              <p:spPr>
                <a:xfrm>
                  <a:off x="3133500" y="28001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1" y="0"/>
                      </a:moveTo>
                      <a:lnTo>
                        <a:pt x="6666" y="6916"/>
                      </a:lnTo>
                      <a:lnTo>
                        <a:pt x="11071" y="6916"/>
                      </a:lnTo>
                      <a:lnTo>
                        <a:pt x="44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20"/>
                <p:cNvSpPr/>
                <p:nvPr/>
              </p:nvSpPr>
              <p:spPr>
                <a:xfrm>
                  <a:off x="3341775" y="2800150"/>
                  <a:ext cx="276800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2" h="6917" extrusionOk="0">
                      <a:moveTo>
                        <a:pt x="1" y="0"/>
                      </a:moveTo>
                      <a:lnTo>
                        <a:pt x="6643" y="6916"/>
                      </a:lnTo>
                      <a:lnTo>
                        <a:pt x="11071" y="6916"/>
                      </a:lnTo>
                      <a:lnTo>
                        <a:pt x="440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20"/>
                <p:cNvSpPr/>
                <p:nvPr/>
              </p:nvSpPr>
              <p:spPr>
                <a:xfrm>
                  <a:off x="3549500" y="28001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0" y="0"/>
                      </a:moveTo>
                      <a:lnTo>
                        <a:pt x="6665" y="6916"/>
                      </a:lnTo>
                      <a:lnTo>
                        <a:pt x="11071" y="6916"/>
                      </a:lnTo>
                      <a:lnTo>
                        <a:pt x="440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20"/>
                <p:cNvSpPr/>
                <p:nvPr/>
              </p:nvSpPr>
              <p:spPr>
                <a:xfrm>
                  <a:off x="3757200" y="28001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1" y="0"/>
                      </a:moveTo>
                      <a:lnTo>
                        <a:pt x="6666" y="6916"/>
                      </a:lnTo>
                      <a:lnTo>
                        <a:pt x="11071" y="6916"/>
                      </a:lnTo>
                      <a:lnTo>
                        <a:pt x="440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20"/>
                <p:cNvSpPr/>
                <p:nvPr/>
              </p:nvSpPr>
              <p:spPr>
                <a:xfrm>
                  <a:off x="6113925" y="4354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6665" y="0"/>
                      </a:moveTo>
                      <a:lnTo>
                        <a:pt x="0" y="6916"/>
                      </a:lnTo>
                      <a:lnTo>
                        <a:pt x="4428" y="6916"/>
                      </a:lnTo>
                      <a:lnTo>
                        <a:pt x="1107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20"/>
                <p:cNvSpPr/>
                <p:nvPr/>
              </p:nvSpPr>
              <p:spPr>
                <a:xfrm>
                  <a:off x="5906200" y="435450"/>
                  <a:ext cx="276800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2" h="6917" extrusionOk="0">
                      <a:moveTo>
                        <a:pt x="6666" y="0"/>
                      </a:moveTo>
                      <a:lnTo>
                        <a:pt x="1" y="6916"/>
                      </a:lnTo>
                      <a:lnTo>
                        <a:pt x="4406" y="6916"/>
                      </a:lnTo>
                      <a:lnTo>
                        <a:pt x="110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20"/>
                <p:cNvSpPr/>
                <p:nvPr/>
              </p:nvSpPr>
              <p:spPr>
                <a:xfrm>
                  <a:off x="5698500" y="4354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6643" y="0"/>
                      </a:moveTo>
                      <a:lnTo>
                        <a:pt x="0" y="6916"/>
                      </a:lnTo>
                      <a:lnTo>
                        <a:pt x="4406" y="6916"/>
                      </a:lnTo>
                      <a:lnTo>
                        <a:pt x="110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20"/>
                <p:cNvSpPr/>
                <p:nvPr/>
              </p:nvSpPr>
              <p:spPr>
                <a:xfrm>
                  <a:off x="5490225" y="4354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6665" y="0"/>
                      </a:moveTo>
                      <a:lnTo>
                        <a:pt x="0" y="6916"/>
                      </a:lnTo>
                      <a:lnTo>
                        <a:pt x="4428" y="6916"/>
                      </a:lnTo>
                      <a:lnTo>
                        <a:pt x="1107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20"/>
                <p:cNvSpPr/>
                <p:nvPr/>
              </p:nvSpPr>
              <p:spPr>
                <a:xfrm>
                  <a:off x="5282500" y="4354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6666" y="0"/>
                      </a:moveTo>
                      <a:lnTo>
                        <a:pt x="1" y="6916"/>
                      </a:lnTo>
                      <a:lnTo>
                        <a:pt x="4406" y="6916"/>
                      </a:lnTo>
                      <a:lnTo>
                        <a:pt x="110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20"/>
                <p:cNvSpPr/>
                <p:nvPr/>
              </p:nvSpPr>
              <p:spPr>
                <a:xfrm>
                  <a:off x="5074800" y="4354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6665" y="0"/>
                      </a:moveTo>
                      <a:lnTo>
                        <a:pt x="0" y="6916"/>
                      </a:lnTo>
                      <a:lnTo>
                        <a:pt x="4406" y="6916"/>
                      </a:lnTo>
                      <a:lnTo>
                        <a:pt x="110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20"/>
                <p:cNvSpPr/>
                <p:nvPr/>
              </p:nvSpPr>
              <p:spPr>
                <a:xfrm>
                  <a:off x="4867075" y="435450"/>
                  <a:ext cx="276800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2" h="6917" extrusionOk="0">
                      <a:moveTo>
                        <a:pt x="6643" y="0"/>
                      </a:moveTo>
                      <a:lnTo>
                        <a:pt x="1" y="6916"/>
                      </a:lnTo>
                      <a:lnTo>
                        <a:pt x="4406" y="6916"/>
                      </a:lnTo>
                      <a:lnTo>
                        <a:pt x="110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20"/>
                <p:cNvSpPr/>
                <p:nvPr/>
              </p:nvSpPr>
              <p:spPr>
                <a:xfrm>
                  <a:off x="4658800" y="435450"/>
                  <a:ext cx="276775" cy="1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6917" extrusionOk="0">
                      <a:moveTo>
                        <a:pt x="6666" y="0"/>
                      </a:moveTo>
                      <a:lnTo>
                        <a:pt x="1" y="6916"/>
                      </a:lnTo>
                      <a:lnTo>
                        <a:pt x="4429" y="6916"/>
                      </a:lnTo>
                      <a:lnTo>
                        <a:pt x="110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20"/>
                <p:cNvSpPr/>
                <p:nvPr/>
              </p:nvSpPr>
              <p:spPr>
                <a:xfrm>
                  <a:off x="4853400" y="927325"/>
                  <a:ext cx="143250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6210" extrusionOk="0">
                      <a:moveTo>
                        <a:pt x="0" y="1"/>
                      </a:moveTo>
                      <a:lnTo>
                        <a:pt x="3492" y="3265"/>
                      </a:lnTo>
                      <a:lnTo>
                        <a:pt x="365" y="6209"/>
                      </a:lnTo>
                      <a:lnTo>
                        <a:pt x="2602" y="6209"/>
                      </a:lnTo>
                      <a:lnTo>
                        <a:pt x="5729" y="3265"/>
                      </a:lnTo>
                      <a:lnTo>
                        <a:pt x="22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20"/>
                <p:cNvSpPr/>
                <p:nvPr/>
              </p:nvSpPr>
              <p:spPr>
                <a:xfrm>
                  <a:off x="4940700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0" y="1"/>
                      </a:moveTo>
                      <a:lnTo>
                        <a:pt x="3493" y="3265"/>
                      </a:lnTo>
                      <a:lnTo>
                        <a:pt x="366" y="6209"/>
                      </a:lnTo>
                      <a:lnTo>
                        <a:pt x="2602" y="6209"/>
                      </a:lnTo>
                      <a:lnTo>
                        <a:pt x="5752" y="3265"/>
                      </a:lnTo>
                      <a:lnTo>
                        <a:pt x="22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20"/>
                <p:cNvSpPr/>
                <p:nvPr/>
              </p:nvSpPr>
              <p:spPr>
                <a:xfrm>
                  <a:off x="5028000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1" y="1"/>
                      </a:moveTo>
                      <a:lnTo>
                        <a:pt x="3516" y="3265"/>
                      </a:lnTo>
                      <a:lnTo>
                        <a:pt x="366" y="6209"/>
                      </a:lnTo>
                      <a:lnTo>
                        <a:pt x="2603" y="6209"/>
                      </a:lnTo>
                      <a:lnTo>
                        <a:pt x="5753" y="3265"/>
                      </a:lnTo>
                      <a:lnTo>
                        <a:pt x="223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20"/>
                <p:cNvSpPr/>
                <p:nvPr/>
              </p:nvSpPr>
              <p:spPr>
                <a:xfrm>
                  <a:off x="5115300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1" y="1"/>
                      </a:moveTo>
                      <a:lnTo>
                        <a:pt x="3516" y="3265"/>
                      </a:lnTo>
                      <a:lnTo>
                        <a:pt x="366" y="6209"/>
                      </a:lnTo>
                      <a:lnTo>
                        <a:pt x="2626" y="6209"/>
                      </a:lnTo>
                      <a:lnTo>
                        <a:pt x="5753" y="3265"/>
                      </a:lnTo>
                      <a:lnTo>
                        <a:pt x="223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20"/>
                <p:cNvSpPr/>
                <p:nvPr/>
              </p:nvSpPr>
              <p:spPr>
                <a:xfrm>
                  <a:off x="5202625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0" y="1"/>
                      </a:moveTo>
                      <a:lnTo>
                        <a:pt x="3515" y="3265"/>
                      </a:lnTo>
                      <a:lnTo>
                        <a:pt x="388" y="6209"/>
                      </a:lnTo>
                      <a:lnTo>
                        <a:pt x="2625" y="6209"/>
                      </a:lnTo>
                      <a:lnTo>
                        <a:pt x="5752" y="3265"/>
                      </a:lnTo>
                      <a:lnTo>
                        <a:pt x="22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20"/>
                <p:cNvSpPr/>
                <p:nvPr/>
              </p:nvSpPr>
              <p:spPr>
                <a:xfrm>
                  <a:off x="5289925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0" y="1"/>
                      </a:moveTo>
                      <a:lnTo>
                        <a:pt x="3516" y="3265"/>
                      </a:lnTo>
                      <a:lnTo>
                        <a:pt x="388" y="6209"/>
                      </a:lnTo>
                      <a:lnTo>
                        <a:pt x="2625" y="6209"/>
                      </a:lnTo>
                      <a:lnTo>
                        <a:pt x="5752" y="3265"/>
                      </a:lnTo>
                      <a:lnTo>
                        <a:pt x="22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20"/>
                <p:cNvSpPr/>
                <p:nvPr/>
              </p:nvSpPr>
              <p:spPr>
                <a:xfrm>
                  <a:off x="5377225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1" y="1"/>
                      </a:moveTo>
                      <a:lnTo>
                        <a:pt x="3516" y="3265"/>
                      </a:lnTo>
                      <a:lnTo>
                        <a:pt x="389" y="6209"/>
                      </a:lnTo>
                      <a:lnTo>
                        <a:pt x="2626" y="6209"/>
                      </a:lnTo>
                      <a:lnTo>
                        <a:pt x="5753" y="3265"/>
                      </a:lnTo>
                      <a:lnTo>
                        <a:pt x="223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20"/>
                <p:cNvSpPr/>
                <p:nvPr/>
              </p:nvSpPr>
              <p:spPr>
                <a:xfrm>
                  <a:off x="5465100" y="927325"/>
                  <a:ext cx="143250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6210" extrusionOk="0">
                      <a:moveTo>
                        <a:pt x="1" y="1"/>
                      </a:moveTo>
                      <a:lnTo>
                        <a:pt x="3493" y="3265"/>
                      </a:lnTo>
                      <a:lnTo>
                        <a:pt x="366" y="6209"/>
                      </a:lnTo>
                      <a:lnTo>
                        <a:pt x="2603" y="6209"/>
                      </a:lnTo>
                      <a:lnTo>
                        <a:pt x="5730" y="3265"/>
                      </a:lnTo>
                      <a:lnTo>
                        <a:pt x="223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20"/>
                <p:cNvSpPr/>
                <p:nvPr/>
              </p:nvSpPr>
              <p:spPr>
                <a:xfrm>
                  <a:off x="5552425" y="927325"/>
                  <a:ext cx="143250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6210" extrusionOk="0">
                      <a:moveTo>
                        <a:pt x="0" y="1"/>
                      </a:moveTo>
                      <a:lnTo>
                        <a:pt x="3492" y="3265"/>
                      </a:lnTo>
                      <a:lnTo>
                        <a:pt x="365" y="6209"/>
                      </a:lnTo>
                      <a:lnTo>
                        <a:pt x="2602" y="6209"/>
                      </a:lnTo>
                      <a:lnTo>
                        <a:pt x="5729" y="3265"/>
                      </a:lnTo>
                      <a:lnTo>
                        <a:pt x="22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20"/>
                <p:cNvSpPr/>
                <p:nvPr/>
              </p:nvSpPr>
              <p:spPr>
                <a:xfrm>
                  <a:off x="5639725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0" y="1"/>
                      </a:moveTo>
                      <a:lnTo>
                        <a:pt x="3493" y="3265"/>
                      </a:lnTo>
                      <a:lnTo>
                        <a:pt x="366" y="6209"/>
                      </a:lnTo>
                      <a:lnTo>
                        <a:pt x="2602" y="6209"/>
                      </a:lnTo>
                      <a:lnTo>
                        <a:pt x="5752" y="3265"/>
                      </a:lnTo>
                      <a:lnTo>
                        <a:pt x="223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20"/>
                <p:cNvSpPr/>
                <p:nvPr/>
              </p:nvSpPr>
              <p:spPr>
                <a:xfrm>
                  <a:off x="5727025" y="927325"/>
                  <a:ext cx="143825" cy="1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6210" extrusionOk="0">
                      <a:moveTo>
                        <a:pt x="1" y="1"/>
                      </a:moveTo>
                      <a:lnTo>
                        <a:pt x="3516" y="3265"/>
                      </a:lnTo>
                      <a:lnTo>
                        <a:pt x="366" y="6209"/>
                      </a:lnTo>
                      <a:lnTo>
                        <a:pt x="2603" y="6209"/>
                      </a:lnTo>
                      <a:lnTo>
                        <a:pt x="5753" y="3265"/>
                      </a:lnTo>
                      <a:lnTo>
                        <a:pt x="223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841" name="Google Shape;1841;p20"/>
              <p:cNvCxnSpPr/>
              <p:nvPr/>
            </p:nvCxnSpPr>
            <p:spPr>
              <a:xfrm>
                <a:off x="7315575" y="705500"/>
                <a:ext cx="1963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42" name="Google Shape;1842;p20"/>
            <p:cNvSpPr/>
            <p:nvPr/>
          </p:nvSpPr>
          <p:spPr>
            <a:xfrm flipH="1">
              <a:off x="6008353" y="-398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3" name="Google Shape;1843;p20"/>
          <p:cNvSpPr txBox="1">
            <a:spLocks noGrp="1"/>
          </p:cNvSpPr>
          <p:nvPr>
            <p:ph type="title"/>
          </p:nvPr>
        </p:nvSpPr>
        <p:spPr>
          <a:xfrm>
            <a:off x="720000" y="314175"/>
            <a:ext cx="7704000" cy="89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4" name="Google Shape;1844;p20"/>
          <p:cNvSpPr txBox="1">
            <a:spLocks noGrp="1"/>
          </p:cNvSpPr>
          <p:nvPr>
            <p:ph type="subTitle" idx="1"/>
          </p:nvPr>
        </p:nvSpPr>
        <p:spPr>
          <a:xfrm>
            <a:off x="3488850" y="1978325"/>
            <a:ext cx="2166300" cy="15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20"/>
          <p:cNvSpPr txBox="1"/>
          <p:nvPr/>
        </p:nvSpPr>
        <p:spPr>
          <a:xfrm>
            <a:off x="2493000" y="3787200"/>
            <a:ext cx="41580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7"/>
          <p:cNvGrpSpPr/>
          <p:nvPr/>
        </p:nvGrpSpPr>
        <p:grpSpPr>
          <a:xfrm rot="5400000">
            <a:off x="4458750" y="327550"/>
            <a:ext cx="40525" cy="1103625"/>
            <a:chOff x="4289175" y="3929550"/>
            <a:chExt cx="40525" cy="1103625"/>
          </a:xfrm>
        </p:grpSpPr>
        <p:sp>
          <p:nvSpPr>
            <p:cNvPr id="468" name="Google Shape;468;p7"/>
            <p:cNvSpPr/>
            <p:nvPr/>
          </p:nvSpPr>
          <p:spPr>
            <a:xfrm>
              <a:off x="4309150" y="3948375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4289175" y="3929550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7"/>
          <p:cNvSpPr txBox="1">
            <a:spLocks noGrp="1"/>
          </p:cNvSpPr>
          <p:nvPr>
            <p:ph type="title"/>
          </p:nvPr>
        </p:nvSpPr>
        <p:spPr>
          <a:xfrm>
            <a:off x="4914300" y="1600200"/>
            <a:ext cx="3509700" cy="58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1" name="Google Shape;471;p7"/>
          <p:cNvSpPr txBox="1">
            <a:spLocks noGrp="1"/>
          </p:cNvSpPr>
          <p:nvPr>
            <p:ph type="subTitle" idx="1"/>
          </p:nvPr>
        </p:nvSpPr>
        <p:spPr>
          <a:xfrm>
            <a:off x="4914175" y="2571750"/>
            <a:ext cx="3509700" cy="14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2" name="Google Shape;472;p7"/>
          <p:cNvGrpSpPr/>
          <p:nvPr/>
        </p:nvGrpSpPr>
        <p:grpSpPr>
          <a:xfrm>
            <a:off x="1032650" y="1735501"/>
            <a:ext cx="2458221" cy="2138575"/>
            <a:chOff x="1032650" y="1735501"/>
            <a:chExt cx="2458221" cy="2138575"/>
          </a:xfrm>
        </p:grpSpPr>
        <p:sp>
          <p:nvSpPr>
            <p:cNvPr id="473" name="Google Shape;473;p7"/>
            <p:cNvSpPr/>
            <p:nvPr/>
          </p:nvSpPr>
          <p:spPr>
            <a:xfrm>
              <a:off x="1487148" y="1877758"/>
              <a:ext cx="1854040" cy="1854040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344890" y="1735501"/>
              <a:ext cx="2145981" cy="2138575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1114412" y="3017876"/>
              <a:ext cx="230477" cy="296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144037" y="2439021"/>
              <a:ext cx="200852" cy="296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032650" y="2025910"/>
              <a:ext cx="312240" cy="296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7"/>
          <p:cNvGrpSpPr/>
          <p:nvPr/>
        </p:nvGrpSpPr>
        <p:grpSpPr>
          <a:xfrm>
            <a:off x="-1358125" y="2786225"/>
            <a:ext cx="2627875" cy="269025"/>
            <a:chOff x="-1358125" y="2589925"/>
            <a:chExt cx="2627875" cy="269025"/>
          </a:xfrm>
        </p:grpSpPr>
        <p:sp>
          <p:nvSpPr>
            <p:cNvPr id="479" name="Google Shape;479;p7"/>
            <p:cNvSpPr/>
            <p:nvPr/>
          </p:nvSpPr>
          <p:spPr>
            <a:xfrm rot="5400000">
              <a:off x="-242262" y="1512438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noFill/>
            <a:ln w="13125" cap="flat" cmpd="sng">
              <a:solidFill>
                <a:schemeClr val="dk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 rot="5400000">
              <a:off x="949513" y="2537563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 rot="5400000">
              <a:off x="1194225" y="2783425"/>
              <a:ext cx="75525" cy="7552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 rot="5400000">
              <a:off x="947950" y="2589925"/>
              <a:ext cx="75525" cy="7552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7"/>
          <p:cNvGrpSpPr/>
          <p:nvPr/>
        </p:nvGrpSpPr>
        <p:grpSpPr>
          <a:xfrm>
            <a:off x="913631" y="-758409"/>
            <a:ext cx="10779673" cy="2852929"/>
            <a:chOff x="913631" y="-758409"/>
            <a:chExt cx="10779673" cy="2852929"/>
          </a:xfrm>
        </p:grpSpPr>
        <p:sp>
          <p:nvSpPr>
            <p:cNvPr id="484" name="Google Shape;484;p7"/>
            <p:cNvSpPr/>
            <p:nvPr/>
          </p:nvSpPr>
          <p:spPr>
            <a:xfrm>
              <a:off x="6227221" y="-646632"/>
              <a:ext cx="5466083" cy="1127132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5068827" y="-472864"/>
              <a:ext cx="6393739" cy="1984325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5440673" y="120784"/>
              <a:ext cx="6252400" cy="1112085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4735806" y="252861"/>
              <a:ext cx="6722117" cy="1533132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886708" y="343196"/>
              <a:ext cx="3461835" cy="538686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3809085" y="-758409"/>
              <a:ext cx="1679673" cy="520720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809085" y="-490830"/>
              <a:ext cx="993913" cy="45875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9826894" y="1712989"/>
              <a:ext cx="136721" cy="13672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9850645" y="1736740"/>
              <a:ext cx="89218" cy="8863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8592628" y="81402"/>
              <a:ext cx="89218" cy="89219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0934893" y="789187"/>
              <a:ext cx="89218" cy="8863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7339839" y="740517"/>
              <a:ext cx="136721" cy="136721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7363590" y="764268"/>
              <a:ext cx="89218" cy="89218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100372" y="-709765"/>
              <a:ext cx="136721" cy="136721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124123" y="-686014"/>
              <a:ext cx="88635" cy="89218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6720105" y="-695276"/>
              <a:ext cx="107742" cy="107742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10327898" y="421401"/>
              <a:ext cx="107742" cy="107742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10136748" y="1466826"/>
              <a:ext cx="70695" cy="70695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8601890" y="1192877"/>
              <a:ext cx="70695" cy="70111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7411092" y="536655"/>
              <a:ext cx="141922" cy="141339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9285340" y="1156972"/>
              <a:ext cx="141922" cy="141922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7145822" y="-69174"/>
              <a:ext cx="66051" cy="66051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7338672" y="-341397"/>
              <a:ext cx="145982" cy="146566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7364174" y="-315336"/>
              <a:ext cx="95004" cy="94446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743599" y="-296229"/>
              <a:ext cx="107742" cy="107768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430243" y="-296229"/>
              <a:ext cx="107768" cy="107768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4743317" y="-91199"/>
              <a:ext cx="107768" cy="107768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4288089" y="-539474"/>
              <a:ext cx="107742" cy="107742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7000423" y="-678478"/>
              <a:ext cx="73588" cy="74146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041600" y="-500092"/>
              <a:ext cx="74171" cy="74146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8632010" y="121240"/>
              <a:ext cx="2335337" cy="717199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7355470" y="170595"/>
              <a:ext cx="151793" cy="94446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7469581" y="170595"/>
              <a:ext cx="151184" cy="94446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7583109" y="170595"/>
              <a:ext cx="151768" cy="94446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7697195" y="170595"/>
              <a:ext cx="151210" cy="94446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7810723" y="170595"/>
              <a:ext cx="151184" cy="94446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924251" y="170595"/>
              <a:ext cx="151768" cy="94446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8038337" y="170595"/>
              <a:ext cx="151210" cy="94446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8151864" y="170595"/>
              <a:ext cx="151768" cy="94446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6543445" y="958895"/>
              <a:ext cx="280952" cy="175519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6754286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6965101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7176500" y="958895"/>
              <a:ext cx="280952" cy="175519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7387341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7598157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9" name="Google Shape;529;p7"/>
            <p:cNvCxnSpPr/>
            <p:nvPr/>
          </p:nvCxnSpPr>
          <p:spPr>
            <a:xfrm rot="10800000">
              <a:off x="1697950" y="877825"/>
              <a:ext cx="2233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530" name="Google Shape;530;p7"/>
            <p:cNvSpPr/>
            <p:nvPr/>
          </p:nvSpPr>
          <p:spPr>
            <a:xfrm>
              <a:off x="3748885" y="-197980"/>
              <a:ext cx="993913" cy="45875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4708100" y="215949"/>
              <a:ext cx="69046" cy="69077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7"/>
            <p:cNvGrpSpPr/>
            <p:nvPr/>
          </p:nvGrpSpPr>
          <p:grpSpPr>
            <a:xfrm rot="-5400000" flipH="1">
              <a:off x="266770" y="647027"/>
              <a:ext cx="2094354" cy="800631"/>
              <a:chOff x="5593937" y="1366150"/>
              <a:chExt cx="1612903" cy="622575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5593937" y="1408375"/>
                <a:ext cx="1529900" cy="580350"/>
              </a:xfrm>
              <a:custGeom>
                <a:avLst/>
                <a:gdLst/>
                <a:ahLst/>
                <a:cxnLst/>
                <a:rect l="l" t="t" r="r" b="b"/>
                <a:pathLst>
                  <a:path w="61196" h="23214" extrusionOk="0">
                    <a:moveTo>
                      <a:pt x="49121" y="0"/>
                    </a:moveTo>
                    <a:lnTo>
                      <a:pt x="26661" y="22460"/>
                    </a:lnTo>
                    <a:lnTo>
                      <a:pt x="389" y="22460"/>
                    </a:lnTo>
                    <a:cubicBezTo>
                      <a:pt x="161" y="22460"/>
                      <a:pt x="1" y="22620"/>
                      <a:pt x="1" y="22848"/>
                    </a:cubicBezTo>
                    <a:cubicBezTo>
                      <a:pt x="1" y="23054"/>
                      <a:pt x="161" y="23214"/>
                      <a:pt x="389" y="23214"/>
                    </a:cubicBezTo>
                    <a:lnTo>
                      <a:pt x="26980" y="23214"/>
                    </a:lnTo>
                    <a:lnTo>
                      <a:pt x="49441" y="776"/>
                    </a:lnTo>
                    <a:lnTo>
                      <a:pt x="60808" y="776"/>
                    </a:lnTo>
                    <a:cubicBezTo>
                      <a:pt x="61013" y="776"/>
                      <a:pt x="61196" y="594"/>
                      <a:pt x="61196" y="388"/>
                    </a:cubicBezTo>
                    <a:cubicBezTo>
                      <a:pt x="61196" y="183"/>
                      <a:pt x="61013" y="0"/>
                      <a:pt x="60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7100690" y="1366150"/>
                <a:ext cx="1061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36" y="0"/>
                      <a:pt x="0" y="959"/>
                      <a:pt x="0" y="2123"/>
                    </a:cubicBezTo>
                    <a:cubicBezTo>
                      <a:pt x="0" y="3310"/>
                      <a:pt x="936" y="4246"/>
                      <a:pt x="2123" y="4246"/>
                    </a:cubicBezTo>
                    <a:cubicBezTo>
                      <a:pt x="3287" y="4246"/>
                      <a:pt x="4246" y="3310"/>
                      <a:pt x="4246" y="2123"/>
                    </a:cubicBezTo>
                    <a:cubicBezTo>
                      <a:pt x="4246" y="959"/>
                      <a:pt x="3287" y="0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5" name="Google Shape;535;p7"/>
          <p:cNvSpPr/>
          <p:nvPr/>
        </p:nvSpPr>
        <p:spPr>
          <a:xfrm rot="10800000" flipH="1">
            <a:off x="-3890200" y="6349394"/>
            <a:ext cx="74171" cy="74146"/>
          </a:xfrm>
          <a:custGeom>
            <a:avLst/>
            <a:gdLst/>
            <a:ahLst/>
            <a:cxnLst/>
            <a:rect l="l" t="t" r="r" b="b"/>
            <a:pathLst>
              <a:path w="2923" h="2922" extrusionOk="0">
                <a:moveTo>
                  <a:pt x="1462" y="0"/>
                </a:moveTo>
                <a:cubicBezTo>
                  <a:pt x="640" y="0"/>
                  <a:pt x="1" y="662"/>
                  <a:pt x="1" y="1461"/>
                </a:cubicBezTo>
                <a:cubicBezTo>
                  <a:pt x="1" y="2260"/>
                  <a:pt x="640" y="2922"/>
                  <a:pt x="1462" y="2922"/>
                </a:cubicBezTo>
                <a:cubicBezTo>
                  <a:pt x="2260" y="2922"/>
                  <a:pt x="2922" y="2260"/>
                  <a:pt x="2922" y="1461"/>
                </a:cubicBezTo>
                <a:cubicBezTo>
                  <a:pt x="2922" y="662"/>
                  <a:pt x="2260" y="0"/>
                  <a:pt x="1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7"/>
          <p:cNvGrpSpPr/>
          <p:nvPr/>
        </p:nvGrpSpPr>
        <p:grpSpPr>
          <a:xfrm>
            <a:off x="3690957" y="4568872"/>
            <a:ext cx="881035" cy="290677"/>
            <a:chOff x="3690957" y="4568872"/>
            <a:chExt cx="881035" cy="290677"/>
          </a:xfrm>
        </p:grpSpPr>
        <p:sp>
          <p:nvSpPr>
            <p:cNvPr id="537" name="Google Shape;537;p7"/>
            <p:cNvSpPr/>
            <p:nvPr/>
          </p:nvSpPr>
          <p:spPr>
            <a:xfrm>
              <a:off x="3690957" y="4568872"/>
              <a:ext cx="148483" cy="290677"/>
            </a:xfrm>
            <a:custGeom>
              <a:avLst/>
              <a:gdLst/>
              <a:ahLst/>
              <a:cxnLst/>
              <a:rect l="l" t="t" r="r" b="b"/>
              <a:pathLst>
                <a:path w="1204" h="2357" fill="none" extrusionOk="0">
                  <a:moveTo>
                    <a:pt x="0" y="0"/>
                  </a:moveTo>
                  <a:lnTo>
                    <a:pt x="1203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3839318" y="4568872"/>
              <a:ext cx="145400" cy="290677"/>
            </a:xfrm>
            <a:custGeom>
              <a:avLst/>
              <a:gdLst/>
              <a:ahLst/>
              <a:cxnLst/>
              <a:rect l="l" t="t" r="r" b="b"/>
              <a:pathLst>
                <a:path w="1179" h="2357" fill="none" extrusionOk="0">
                  <a:moveTo>
                    <a:pt x="0" y="0"/>
                  </a:moveTo>
                  <a:lnTo>
                    <a:pt x="1178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3984595" y="4568872"/>
              <a:ext cx="148483" cy="290677"/>
            </a:xfrm>
            <a:custGeom>
              <a:avLst/>
              <a:gdLst/>
              <a:ahLst/>
              <a:cxnLst/>
              <a:rect l="l" t="t" r="r" b="b"/>
              <a:pathLst>
                <a:path w="1204" h="2357" fill="none" extrusionOk="0">
                  <a:moveTo>
                    <a:pt x="0" y="0"/>
                  </a:moveTo>
                  <a:lnTo>
                    <a:pt x="1203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132955" y="4568872"/>
              <a:ext cx="145400" cy="290677"/>
            </a:xfrm>
            <a:custGeom>
              <a:avLst/>
              <a:gdLst/>
              <a:ahLst/>
              <a:cxnLst/>
              <a:rect l="l" t="t" r="r" b="b"/>
              <a:pathLst>
                <a:path w="1179" h="2357" fill="none" extrusionOk="0">
                  <a:moveTo>
                    <a:pt x="0" y="0"/>
                  </a:moveTo>
                  <a:lnTo>
                    <a:pt x="1178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78232" y="4568872"/>
              <a:ext cx="148483" cy="290677"/>
            </a:xfrm>
            <a:custGeom>
              <a:avLst/>
              <a:gdLst/>
              <a:ahLst/>
              <a:cxnLst/>
              <a:rect l="l" t="t" r="r" b="b"/>
              <a:pathLst>
                <a:path w="1204" h="2357" fill="none" extrusionOk="0">
                  <a:moveTo>
                    <a:pt x="0" y="0"/>
                  </a:moveTo>
                  <a:lnTo>
                    <a:pt x="1203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426592" y="4568872"/>
              <a:ext cx="145400" cy="290677"/>
            </a:xfrm>
            <a:custGeom>
              <a:avLst/>
              <a:gdLst/>
              <a:ahLst/>
              <a:cxnLst/>
              <a:rect l="l" t="t" r="r" b="b"/>
              <a:pathLst>
                <a:path w="1179" h="2357" fill="none" extrusionOk="0">
                  <a:moveTo>
                    <a:pt x="0" y="0"/>
                  </a:moveTo>
                  <a:lnTo>
                    <a:pt x="1178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"/>
          <p:cNvSpPr/>
          <p:nvPr/>
        </p:nvSpPr>
        <p:spPr>
          <a:xfrm>
            <a:off x="905550" y="1320600"/>
            <a:ext cx="7332900" cy="25023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8"/>
          <p:cNvSpPr txBox="1">
            <a:spLocks noGrp="1"/>
          </p:cNvSpPr>
          <p:nvPr>
            <p:ph type="title"/>
          </p:nvPr>
        </p:nvSpPr>
        <p:spPr>
          <a:xfrm>
            <a:off x="1763250" y="1849800"/>
            <a:ext cx="5617500" cy="14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9"/>
          <p:cNvGrpSpPr/>
          <p:nvPr/>
        </p:nvGrpSpPr>
        <p:grpSpPr>
          <a:xfrm flipH="1">
            <a:off x="-271725" y="-1955550"/>
            <a:ext cx="7767703" cy="3383025"/>
            <a:chOff x="24125" y="294775"/>
            <a:chExt cx="7767703" cy="3383025"/>
          </a:xfrm>
        </p:grpSpPr>
        <p:sp>
          <p:nvSpPr>
            <p:cNvPr id="548" name="Google Shape;548;p9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9"/>
          <p:cNvGrpSpPr/>
          <p:nvPr/>
        </p:nvGrpSpPr>
        <p:grpSpPr>
          <a:xfrm>
            <a:off x="-64791" y="3334954"/>
            <a:ext cx="2438787" cy="1857515"/>
            <a:chOff x="-64791" y="3334954"/>
            <a:chExt cx="2438787" cy="1857515"/>
          </a:xfrm>
        </p:grpSpPr>
        <p:sp>
          <p:nvSpPr>
            <p:cNvPr id="643" name="Google Shape;643;p9"/>
            <p:cNvSpPr/>
            <p:nvPr/>
          </p:nvSpPr>
          <p:spPr>
            <a:xfrm>
              <a:off x="153233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735872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173449" y="4953367"/>
              <a:ext cx="527044" cy="101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-26784" y="4811455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1115" y="4735444"/>
              <a:ext cx="78642" cy="101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11974" y="4755761"/>
              <a:ext cx="53372" cy="101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459715" y="5029378"/>
              <a:ext cx="101" cy="114116"/>
            </a:xfrm>
            <a:custGeom>
              <a:avLst/>
              <a:gdLst/>
              <a:ahLst/>
              <a:cxnLst/>
              <a:rect l="l" t="t" r="r" b="b"/>
              <a:pathLst>
                <a:path w="1" h="1129" fill="none" extrusionOk="0">
                  <a:moveTo>
                    <a:pt x="1" y="0"/>
                  </a:moveTo>
                  <a:lnTo>
                    <a:pt x="1" y="11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35585" y="5029378"/>
              <a:ext cx="101" cy="53268"/>
            </a:xfrm>
            <a:custGeom>
              <a:avLst/>
              <a:gdLst/>
              <a:ahLst/>
              <a:cxnLst/>
              <a:rect l="l" t="t" r="r" b="b"/>
              <a:pathLst>
                <a:path w="1" h="527" fill="none" extrusionOk="0">
                  <a:moveTo>
                    <a:pt x="1" y="0"/>
                  </a:moveTo>
                  <a:lnTo>
                    <a:pt x="1" y="5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244409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611743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535729" y="5029378"/>
              <a:ext cx="101" cy="63376"/>
            </a:xfrm>
            <a:custGeom>
              <a:avLst/>
              <a:gdLst/>
              <a:ahLst/>
              <a:cxnLst/>
              <a:rect l="l" t="t" r="r" b="b"/>
              <a:pathLst>
                <a:path w="1" h="627" fill="none" extrusionOk="0">
                  <a:moveTo>
                    <a:pt x="1" y="0"/>
                  </a:moveTo>
                  <a:lnTo>
                    <a:pt x="1" y="6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 rot="5400000" flipH="1">
              <a:off x="1339300" y="4319646"/>
              <a:ext cx="345501" cy="1400147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01348" y="4418870"/>
              <a:ext cx="486510" cy="486486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82416" y="4499934"/>
              <a:ext cx="324374" cy="324358"/>
            </a:xfrm>
            <a:custGeom>
              <a:avLst/>
              <a:gdLst/>
              <a:ahLst/>
              <a:cxnLst/>
              <a:rect l="l" t="t" r="r" b="b"/>
              <a:pathLst>
                <a:path w="3209" h="3209" extrusionOk="0">
                  <a:moveTo>
                    <a:pt x="0" y="0"/>
                  </a:moveTo>
                  <a:lnTo>
                    <a:pt x="0" y="3208"/>
                  </a:lnTo>
                  <a:lnTo>
                    <a:pt x="3208" y="3208"/>
                  </a:lnTo>
                  <a:lnTo>
                    <a:pt x="3208" y="0"/>
                  </a:ln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153233" y="4388445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153233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191139" y="4370656"/>
              <a:ext cx="527145" cy="101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735872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735872" y="4406134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79746" y="4297273"/>
              <a:ext cx="732242" cy="729678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331917" y="3334954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4" name="Google Shape;664;p9"/>
            <p:cNvCxnSpPr/>
            <p:nvPr/>
          </p:nvCxnSpPr>
          <p:spPr>
            <a:xfrm rot="10800000">
              <a:off x="432450" y="3536025"/>
              <a:ext cx="0" cy="7647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5" name="Google Shape;665;p9"/>
            <p:cNvSpPr/>
            <p:nvPr/>
          </p:nvSpPr>
          <p:spPr>
            <a:xfrm>
              <a:off x="553421" y="3371325"/>
              <a:ext cx="163326" cy="921005"/>
            </a:xfrm>
            <a:custGeom>
              <a:avLst/>
              <a:gdLst/>
              <a:ahLst/>
              <a:cxnLst/>
              <a:rect l="l" t="t" r="r" b="b"/>
              <a:pathLst>
                <a:path w="978" h="5515" fill="none" extrusionOk="0">
                  <a:moveTo>
                    <a:pt x="0" y="5514"/>
                  </a:moveTo>
                  <a:lnTo>
                    <a:pt x="0" y="3509"/>
                  </a:lnTo>
                  <a:lnTo>
                    <a:pt x="977" y="2532"/>
                  </a:lnTo>
                  <a:lnTo>
                    <a:pt x="97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133388" y="3392200"/>
              <a:ext cx="222110" cy="900130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79842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1" y="2231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647217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0" y="2231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-64791" y="4659535"/>
              <a:ext cx="144548" cy="101"/>
            </a:xfrm>
            <a:custGeom>
              <a:avLst/>
              <a:gdLst/>
              <a:ahLst/>
              <a:cxnLst/>
              <a:rect l="l" t="t" r="r" b="b"/>
              <a:pathLst>
                <a:path w="1430" h="1" fill="none" extrusionOk="0">
                  <a:moveTo>
                    <a:pt x="1430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11223" y="4537939"/>
              <a:ext cx="68534" cy="101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-26784" y="4444139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11974" y="4479617"/>
              <a:ext cx="83696" cy="101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11974" y="4555627"/>
              <a:ext cx="63480" cy="101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 rot="5400000">
              <a:off x="2172928" y="4531170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75" name="Google Shape;675;p9"/>
            <p:cNvCxnSpPr/>
            <p:nvPr/>
          </p:nvCxnSpPr>
          <p:spPr>
            <a:xfrm>
              <a:off x="809451" y="4631704"/>
              <a:ext cx="1366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6" name="Google Shape;676;p9"/>
          <p:cNvGrpSpPr/>
          <p:nvPr/>
        </p:nvGrpSpPr>
        <p:grpSpPr>
          <a:xfrm>
            <a:off x="5266248" y="4568869"/>
            <a:ext cx="3157758" cy="296582"/>
            <a:chOff x="5266248" y="4230494"/>
            <a:chExt cx="3157758" cy="296582"/>
          </a:xfrm>
        </p:grpSpPr>
        <p:sp>
          <p:nvSpPr>
            <p:cNvPr id="677" name="Google Shape;677;p9"/>
            <p:cNvSpPr/>
            <p:nvPr/>
          </p:nvSpPr>
          <p:spPr>
            <a:xfrm>
              <a:off x="52662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5459599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564973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58397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02988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220016" y="4230494"/>
              <a:ext cx="106446" cy="296582"/>
            </a:xfrm>
            <a:custGeom>
              <a:avLst/>
              <a:gdLst/>
              <a:ahLst/>
              <a:cxnLst/>
              <a:rect l="l" t="t" r="r" b="b"/>
              <a:pathLst>
                <a:path w="828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27" y="230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4132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660337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679351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69836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717687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7367006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75571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774715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794050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81306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8320774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23214" y="1254245"/>
            <a:ext cx="1068186" cy="967252"/>
            <a:chOff x="7723214" y="1254245"/>
            <a:chExt cx="1068186" cy="967252"/>
          </a:xfrm>
        </p:grpSpPr>
        <p:grpSp>
          <p:nvGrpSpPr>
            <p:cNvPr id="695" name="Google Shape;695;p9"/>
            <p:cNvGrpSpPr/>
            <p:nvPr/>
          </p:nvGrpSpPr>
          <p:grpSpPr>
            <a:xfrm>
              <a:off x="7883587" y="1867634"/>
              <a:ext cx="352280" cy="353863"/>
              <a:chOff x="1448125" y="1450525"/>
              <a:chExt cx="133500" cy="134100"/>
            </a:xfrm>
          </p:grpSpPr>
          <p:sp>
            <p:nvSpPr>
              <p:cNvPr id="696" name="Google Shape;696;p9"/>
              <p:cNvSpPr/>
              <p:nvPr/>
            </p:nvSpPr>
            <p:spPr>
              <a:xfrm>
                <a:off x="1448125" y="1450525"/>
                <a:ext cx="133500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5364" extrusionOk="0">
                    <a:moveTo>
                      <a:pt x="2457" y="1"/>
                    </a:moveTo>
                    <a:lnTo>
                      <a:pt x="2256" y="452"/>
                    </a:lnTo>
                    <a:cubicBezTo>
                      <a:pt x="2056" y="502"/>
                      <a:pt x="1855" y="577"/>
                      <a:pt x="1680" y="652"/>
                    </a:cubicBezTo>
                    <a:lnTo>
                      <a:pt x="1229" y="427"/>
                    </a:lnTo>
                    <a:cubicBezTo>
                      <a:pt x="1003" y="552"/>
                      <a:pt x="803" y="727"/>
                      <a:pt x="627" y="928"/>
                    </a:cubicBezTo>
                    <a:lnTo>
                      <a:pt x="828" y="1404"/>
                    </a:lnTo>
                    <a:cubicBezTo>
                      <a:pt x="703" y="1579"/>
                      <a:pt x="602" y="1755"/>
                      <a:pt x="527" y="1955"/>
                    </a:cubicBezTo>
                    <a:lnTo>
                      <a:pt x="51" y="2081"/>
                    </a:lnTo>
                    <a:cubicBezTo>
                      <a:pt x="26" y="2281"/>
                      <a:pt x="1" y="2482"/>
                      <a:pt x="1" y="2682"/>
                    </a:cubicBezTo>
                    <a:cubicBezTo>
                      <a:pt x="1" y="2757"/>
                      <a:pt x="1" y="2808"/>
                      <a:pt x="1" y="2883"/>
                    </a:cubicBezTo>
                    <a:lnTo>
                      <a:pt x="452" y="3083"/>
                    </a:lnTo>
                    <a:cubicBezTo>
                      <a:pt x="502" y="3284"/>
                      <a:pt x="552" y="3484"/>
                      <a:pt x="652" y="3685"/>
                    </a:cubicBezTo>
                    <a:lnTo>
                      <a:pt x="402" y="4111"/>
                    </a:lnTo>
                    <a:cubicBezTo>
                      <a:pt x="552" y="4336"/>
                      <a:pt x="728" y="4537"/>
                      <a:pt x="928" y="4712"/>
                    </a:cubicBezTo>
                    <a:lnTo>
                      <a:pt x="1379" y="4537"/>
                    </a:lnTo>
                    <a:cubicBezTo>
                      <a:pt x="1555" y="4637"/>
                      <a:pt x="1755" y="4737"/>
                      <a:pt x="1956" y="4813"/>
                    </a:cubicBezTo>
                    <a:lnTo>
                      <a:pt x="2081" y="5289"/>
                    </a:lnTo>
                    <a:cubicBezTo>
                      <a:pt x="2282" y="5339"/>
                      <a:pt x="2457" y="5364"/>
                      <a:pt x="2657" y="5364"/>
                    </a:cubicBezTo>
                    <a:cubicBezTo>
                      <a:pt x="2733" y="5364"/>
                      <a:pt x="2808" y="5364"/>
                      <a:pt x="2883" y="5339"/>
                    </a:cubicBezTo>
                    <a:lnTo>
                      <a:pt x="3084" y="4888"/>
                    </a:lnTo>
                    <a:cubicBezTo>
                      <a:pt x="3284" y="4863"/>
                      <a:pt x="3485" y="4787"/>
                      <a:pt x="3660" y="4687"/>
                    </a:cubicBezTo>
                    <a:lnTo>
                      <a:pt x="4111" y="4938"/>
                    </a:lnTo>
                    <a:cubicBezTo>
                      <a:pt x="4337" y="4787"/>
                      <a:pt x="4537" y="4612"/>
                      <a:pt x="4713" y="4412"/>
                    </a:cubicBezTo>
                    <a:lnTo>
                      <a:pt x="4512" y="3960"/>
                    </a:lnTo>
                    <a:cubicBezTo>
                      <a:pt x="4637" y="3785"/>
                      <a:pt x="4738" y="3610"/>
                      <a:pt x="4813" y="3409"/>
                    </a:cubicBezTo>
                    <a:lnTo>
                      <a:pt x="5289" y="3259"/>
                    </a:lnTo>
                    <a:cubicBezTo>
                      <a:pt x="5314" y="3083"/>
                      <a:pt x="5339" y="2883"/>
                      <a:pt x="5339" y="2682"/>
                    </a:cubicBezTo>
                    <a:cubicBezTo>
                      <a:pt x="5339" y="2607"/>
                      <a:pt x="5339" y="2532"/>
                      <a:pt x="5339" y="2482"/>
                    </a:cubicBezTo>
                    <a:lnTo>
                      <a:pt x="4888" y="2281"/>
                    </a:lnTo>
                    <a:cubicBezTo>
                      <a:pt x="4838" y="2056"/>
                      <a:pt x="4788" y="1855"/>
                      <a:pt x="4688" y="1680"/>
                    </a:cubicBezTo>
                    <a:lnTo>
                      <a:pt x="4938" y="1254"/>
                    </a:lnTo>
                    <a:cubicBezTo>
                      <a:pt x="4788" y="1028"/>
                      <a:pt x="4612" y="828"/>
                      <a:pt x="4412" y="652"/>
                    </a:cubicBezTo>
                    <a:lnTo>
                      <a:pt x="3961" y="828"/>
                    </a:lnTo>
                    <a:cubicBezTo>
                      <a:pt x="3785" y="702"/>
                      <a:pt x="3585" y="602"/>
                      <a:pt x="3384" y="552"/>
                    </a:cubicBezTo>
                    <a:lnTo>
                      <a:pt x="3259" y="76"/>
                    </a:lnTo>
                    <a:cubicBezTo>
                      <a:pt x="3058" y="26"/>
                      <a:pt x="2883" y="1"/>
                      <a:pt x="2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1476325" y="1479350"/>
                <a:ext cx="771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059" extrusionOk="0">
                    <a:moveTo>
                      <a:pt x="1529" y="0"/>
                    </a:moveTo>
                    <a:cubicBezTo>
                      <a:pt x="702" y="0"/>
                      <a:pt x="1" y="677"/>
                      <a:pt x="1" y="1529"/>
                    </a:cubicBezTo>
                    <a:cubicBezTo>
                      <a:pt x="1" y="2381"/>
                      <a:pt x="702" y="3058"/>
                      <a:pt x="1529" y="3058"/>
                    </a:cubicBezTo>
                    <a:cubicBezTo>
                      <a:pt x="2382" y="3058"/>
                      <a:pt x="3083" y="2381"/>
                      <a:pt x="3083" y="1529"/>
                    </a:cubicBezTo>
                    <a:cubicBezTo>
                      <a:pt x="3083" y="677"/>
                      <a:pt x="2382" y="0"/>
                      <a:pt x="1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8" name="Google Shape;698;p9"/>
            <p:cNvGrpSpPr/>
            <p:nvPr/>
          </p:nvGrpSpPr>
          <p:grpSpPr>
            <a:xfrm>
              <a:off x="8239099" y="1536926"/>
              <a:ext cx="552301" cy="552301"/>
              <a:chOff x="1582850" y="1325200"/>
              <a:chExt cx="209300" cy="209300"/>
            </a:xfrm>
          </p:grpSpPr>
          <p:sp>
            <p:nvSpPr>
              <p:cNvPr id="699" name="Google Shape;699;p9"/>
              <p:cNvSpPr/>
              <p:nvPr/>
            </p:nvSpPr>
            <p:spPr>
              <a:xfrm>
                <a:off x="1582850" y="1325200"/>
                <a:ext cx="209300" cy="2093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extrusionOk="0">
                    <a:moveTo>
                      <a:pt x="4111" y="1"/>
                    </a:moveTo>
                    <a:cubicBezTo>
                      <a:pt x="3810" y="1"/>
                      <a:pt x="3509" y="26"/>
                      <a:pt x="3208" y="101"/>
                    </a:cubicBezTo>
                    <a:cubicBezTo>
                      <a:pt x="3083" y="126"/>
                      <a:pt x="2983" y="176"/>
                      <a:pt x="2883" y="201"/>
                    </a:cubicBezTo>
                    <a:lnTo>
                      <a:pt x="2757" y="953"/>
                    </a:lnTo>
                    <a:cubicBezTo>
                      <a:pt x="2456" y="1104"/>
                      <a:pt x="2181" y="1279"/>
                      <a:pt x="1930" y="1480"/>
                    </a:cubicBezTo>
                    <a:lnTo>
                      <a:pt x="1178" y="1279"/>
                    </a:lnTo>
                    <a:cubicBezTo>
                      <a:pt x="878" y="1580"/>
                      <a:pt x="652" y="1931"/>
                      <a:pt x="451" y="2282"/>
                    </a:cubicBezTo>
                    <a:lnTo>
                      <a:pt x="903" y="2933"/>
                    </a:lnTo>
                    <a:cubicBezTo>
                      <a:pt x="777" y="3234"/>
                      <a:pt x="702" y="3560"/>
                      <a:pt x="677" y="3886"/>
                    </a:cubicBezTo>
                    <a:lnTo>
                      <a:pt x="0" y="4262"/>
                    </a:lnTo>
                    <a:cubicBezTo>
                      <a:pt x="0" y="4562"/>
                      <a:pt x="50" y="4863"/>
                      <a:pt x="126" y="5189"/>
                    </a:cubicBezTo>
                    <a:cubicBezTo>
                      <a:pt x="151" y="5289"/>
                      <a:pt x="176" y="5389"/>
                      <a:pt x="201" y="5490"/>
                    </a:cubicBezTo>
                    <a:lnTo>
                      <a:pt x="978" y="5615"/>
                    </a:lnTo>
                    <a:cubicBezTo>
                      <a:pt x="1103" y="5941"/>
                      <a:pt x="1279" y="6217"/>
                      <a:pt x="1504" y="6442"/>
                    </a:cubicBezTo>
                    <a:lnTo>
                      <a:pt x="1279" y="7194"/>
                    </a:lnTo>
                    <a:cubicBezTo>
                      <a:pt x="1579" y="7495"/>
                      <a:pt x="1930" y="7745"/>
                      <a:pt x="2306" y="7921"/>
                    </a:cubicBezTo>
                    <a:lnTo>
                      <a:pt x="2933" y="7470"/>
                    </a:lnTo>
                    <a:cubicBezTo>
                      <a:pt x="3233" y="7595"/>
                      <a:pt x="3559" y="7670"/>
                      <a:pt x="3885" y="7695"/>
                    </a:cubicBezTo>
                    <a:lnTo>
                      <a:pt x="4261" y="8372"/>
                    </a:lnTo>
                    <a:cubicBezTo>
                      <a:pt x="4562" y="8372"/>
                      <a:pt x="4888" y="8322"/>
                      <a:pt x="5188" y="8247"/>
                    </a:cubicBezTo>
                    <a:cubicBezTo>
                      <a:pt x="5289" y="8222"/>
                      <a:pt x="5389" y="8196"/>
                      <a:pt x="5489" y="8171"/>
                    </a:cubicBezTo>
                    <a:lnTo>
                      <a:pt x="5639" y="7394"/>
                    </a:lnTo>
                    <a:cubicBezTo>
                      <a:pt x="5940" y="7269"/>
                      <a:pt x="6216" y="7094"/>
                      <a:pt x="6467" y="6893"/>
                    </a:cubicBezTo>
                    <a:lnTo>
                      <a:pt x="7218" y="7094"/>
                    </a:lnTo>
                    <a:cubicBezTo>
                      <a:pt x="7494" y="6793"/>
                      <a:pt x="7745" y="6442"/>
                      <a:pt x="7920" y="6066"/>
                    </a:cubicBezTo>
                    <a:lnTo>
                      <a:pt x="7494" y="5440"/>
                    </a:lnTo>
                    <a:cubicBezTo>
                      <a:pt x="7594" y="5139"/>
                      <a:pt x="7670" y="4813"/>
                      <a:pt x="7695" y="4487"/>
                    </a:cubicBezTo>
                    <a:lnTo>
                      <a:pt x="8371" y="4111"/>
                    </a:lnTo>
                    <a:cubicBezTo>
                      <a:pt x="8371" y="3810"/>
                      <a:pt x="8346" y="3485"/>
                      <a:pt x="8271" y="3184"/>
                    </a:cubicBezTo>
                    <a:cubicBezTo>
                      <a:pt x="8246" y="3084"/>
                      <a:pt x="8196" y="2983"/>
                      <a:pt x="8171" y="2883"/>
                    </a:cubicBezTo>
                    <a:lnTo>
                      <a:pt x="7419" y="2758"/>
                    </a:lnTo>
                    <a:cubicBezTo>
                      <a:pt x="7269" y="2432"/>
                      <a:pt x="7093" y="2156"/>
                      <a:pt x="6893" y="1906"/>
                    </a:cubicBezTo>
                    <a:lnTo>
                      <a:pt x="7093" y="1179"/>
                    </a:lnTo>
                    <a:cubicBezTo>
                      <a:pt x="6792" y="878"/>
                      <a:pt x="6467" y="628"/>
                      <a:pt x="6091" y="452"/>
                    </a:cubicBezTo>
                    <a:lnTo>
                      <a:pt x="5439" y="903"/>
                    </a:lnTo>
                    <a:cubicBezTo>
                      <a:pt x="5138" y="778"/>
                      <a:pt x="4812" y="703"/>
                      <a:pt x="4487" y="678"/>
                    </a:cubicBezTo>
                    <a:lnTo>
                      <a:pt x="411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1621075" y="1369750"/>
                <a:ext cx="132850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808" extrusionOk="0">
                    <a:moveTo>
                      <a:pt x="2667" y="1"/>
                    </a:moveTo>
                    <a:cubicBezTo>
                      <a:pt x="2474" y="1"/>
                      <a:pt x="2277" y="24"/>
                      <a:pt x="2080" y="74"/>
                    </a:cubicBezTo>
                    <a:cubicBezTo>
                      <a:pt x="802" y="374"/>
                      <a:pt x="0" y="1678"/>
                      <a:pt x="326" y="2981"/>
                    </a:cubicBezTo>
                    <a:cubicBezTo>
                      <a:pt x="603" y="4066"/>
                      <a:pt x="1584" y="4808"/>
                      <a:pt x="2656" y="4808"/>
                    </a:cubicBezTo>
                    <a:cubicBezTo>
                      <a:pt x="2847" y="4808"/>
                      <a:pt x="3040" y="4784"/>
                      <a:pt x="3233" y="4735"/>
                    </a:cubicBezTo>
                    <a:cubicBezTo>
                      <a:pt x="4511" y="4435"/>
                      <a:pt x="5313" y="3131"/>
                      <a:pt x="4988" y="1828"/>
                    </a:cubicBezTo>
                    <a:cubicBezTo>
                      <a:pt x="4732" y="743"/>
                      <a:pt x="3754" y="1"/>
                      <a:pt x="2667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1643000" y="1389100"/>
                <a:ext cx="89625" cy="8130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252" extrusionOk="0">
                    <a:moveTo>
                      <a:pt x="1801" y="1"/>
                    </a:moveTo>
                    <a:cubicBezTo>
                      <a:pt x="1670" y="1"/>
                      <a:pt x="1537" y="17"/>
                      <a:pt x="1404" y="51"/>
                    </a:cubicBezTo>
                    <a:cubicBezTo>
                      <a:pt x="527" y="252"/>
                      <a:pt x="0" y="1154"/>
                      <a:pt x="201" y="2006"/>
                    </a:cubicBezTo>
                    <a:cubicBezTo>
                      <a:pt x="394" y="2758"/>
                      <a:pt x="1066" y="3252"/>
                      <a:pt x="1806" y="3252"/>
                    </a:cubicBezTo>
                    <a:cubicBezTo>
                      <a:pt x="1930" y="3252"/>
                      <a:pt x="2055" y="3238"/>
                      <a:pt x="2181" y="3209"/>
                    </a:cubicBezTo>
                    <a:cubicBezTo>
                      <a:pt x="3033" y="2984"/>
                      <a:pt x="3584" y="2107"/>
                      <a:pt x="3359" y="1254"/>
                    </a:cubicBezTo>
                    <a:cubicBezTo>
                      <a:pt x="3189" y="510"/>
                      <a:pt x="2532" y="1"/>
                      <a:pt x="18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1664925" y="1409050"/>
                <a:ext cx="4577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57" extrusionOk="0">
                    <a:moveTo>
                      <a:pt x="922" y="0"/>
                    </a:moveTo>
                    <a:cubicBezTo>
                      <a:pt x="850" y="0"/>
                      <a:pt x="776" y="10"/>
                      <a:pt x="702" y="30"/>
                    </a:cubicBezTo>
                    <a:cubicBezTo>
                      <a:pt x="276" y="131"/>
                      <a:pt x="1" y="582"/>
                      <a:pt x="101" y="1033"/>
                    </a:cubicBezTo>
                    <a:cubicBezTo>
                      <a:pt x="186" y="1418"/>
                      <a:pt x="527" y="1656"/>
                      <a:pt x="905" y="1656"/>
                    </a:cubicBezTo>
                    <a:cubicBezTo>
                      <a:pt x="970" y="1656"/>
                      <a:pt x="1037" y="1649"/>
                      <a:pt x="1103" y="1634"/>
                    </a:cubicBezTo>
                    <a:cubicBezTo>
                      <a:pt x="1554" y="1534"/>
                      <a:pt x="1830" y="1083"/>
                      <a:pt x="1705" y="632"/>
                    </a:cubicBezTo>
                    <a:cubicBezTo>
                      <a:pt x="1621" y="255"/>
                      <a:pt x="1292" y="0"/>
                      <a:pt x="9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9"/>
            <p:cNvGrpSpPr/>
            <p:nvPr/>
          </p:nvGrpSpPr>
          <p:grpSpPr>
            <a:xfrm>
              <a:off x="7723214" y="1254245"/>
              <a:ext cx="552301" cy="552301"/>
              <a:chOff x="1387350" y="1218075"/>
              <a:chExt cx="209300" cy="209300"/>
            </a:xfrm>
          </p:grpSpPr>
          <p:sp>
            <p:nvSpPr>
              <p:cNvPr id="704" name="Google Shape;704;p9"/>
              <p:cNvSpPr/>
              <p:nvPr/>
            </p:nvSpPr>
            <p:spPr>
              <a:xfrm>
                <a:off x="1387350" y="1218075"/>
                <a:ext cx="209300" cy="2093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extrusionOk="0">
                    <a:moveTo>
                      <a:pt x="3860" y="0"/>
                    </a:moveTo>
                    <a:lnTo>
                      <a:pt x="3560" y="727"/>
                    </a:lnTo>
                    <a:cubicBezTo>
                      <a:pt x="3234" y="777"/>
                      <a:pt x="2908" y="877"/>
                      <a:pt x="2632" y="1028"/>
                    </a:cubicBezTo>
                    <a:lnTo>
                      <a:pt x="1956" y="652"/>
                    </a:lnTo>
                    <a:cubicBezTo>
                      <a:pt x="1605" y="877"/>
                      <a:pt x="1279" y="1153"/>
                      <a:pt x="1003" y="1454"/>
                    </a:cubicBezTo>
                    <a:lnTo>
                      <a:pt x="1279" y="2181"/>
                    </a:lnTo>
                    <a:cubicBezTo>
                      <a:pt x="1103" y="2456"/>
                      <a:pt x="953" y="2757"/>
                      <a:pt x="853" y="3058"/>
                    </a:cubicBezTo>
                    <a:lnTo>
                      <a:pt x="101" y="3258"/>
                    </a:lnTo>
                    <a:cubicBezTo>
                      <a:pt x="26" y="3559"/>
                      <a:pt x="1" y="3860"/>
                      <a:pt x="1" y="4186"/>
                    </a:cubicBezTo>
                    <a:cubicBezTo>
                      <a:pt x="1" y="4286"/>
                      <a:pt x="1" y="4411"/>
                      <a:pt x="26" y="4512"/>
                    </a:cubicBezTo>
                    <a:lnTo>
                      <a:pt x="728" y="4812"/>
                    </a:lnTo>
                    <a:cubicBezTo>
                      <a:pt x="778" y="5163"/>
                      <a:pt x="878" y="5464"/>
                      <a:pt x="1028" y="5765"/>
                    </a:cubicBezTo>
                    <a:lnTo>
                      <a:pt x="652" y="6441"/>
                    </a:lnTo>
                    <a:cubicBezTo>
                      <a:pt x="878" y="6792"/>
                      <a:pt x="1154" y="7093"/>
                      <a:pt x="1454" y="7369"/>
                    </a:cubicBezTo>
                    <a:lnTo>
                      <a:pt x="2181" y="7093"/>
                    </a:lnTo>
                    <a:cubicBezTo>
                      <a:pt x="2457" y="7268"/>
                      <a:pt x="2758" y="7419"/>
                      <a:pt x="3058" y="7519"/>
                    </a:cubicBezTo>
                    <a:lnTo>
                      <a:pt x="3284" y="8271"/>
                    </a:lnTo>
                    <a:cubicBezTo>
                      <a:pt x="3560" y="8346"/>
                      <a:pt x="3885" y="8371"/>
                      <a:pt x="4186" y="8371"/>
                    </a:cubicBezTo>
                    <a:lnTo>
                      <a:pt x="4512" y="8371"/>
                    </a:lnTo>
                    <a:lnTo>
                      <a:pt x="4838" y="7644"/>
                    </a:lnTo>
                    <a:cubicBezTo>
                      <a:pt x="5164" y="7594"/>
                      <a:pt x="5464" y="7494"/>
                      <a:pt x="5765" y="7344"/>
                    </a:cubicBezTo>
                    <a:lnTo>
                      <a:pt x="6442" y="7720"/>
                    </a:lnTo>
                    <a:cubicBezTo>
                      <a:pt x="6793" y="7519"/>
                      <a:pt x="7093" y="7243"/>
                      <a:pt x="7369" y="6918"/>
                    </a:cubicBezTo>
                    <a:lnTo>
                      <a:pt x="7093" y="6191"/>
                    </a:lnTo>
                    <a:cubicBezTo>
                      <a:pt x="7269" y="5915"/>
                      <a:pt x="7419" y="5639"/>
                      <a:pt x="7545" y="5314"/>
                    </a:cubicBezTo>
                    <a:lnTo>
                      <a:pt x="8271" y="5113"/>
                    </a:lnTo>
                    <a:cubicBezTo>
                      <a:pt x="8347" y="4812"/>
                      <a:pt x="8372" y="4512"/>
                      <a:pt x="8372" y="4186"/>
                    </a:cubicBezTo>
                    <a:cubicBezTo>
                      <a:pt x="8372" y="4085"/>
                      <a:pt x="8372" y="3985"/>
                      <a:pt x="8372" y="3860"/>
                    </a:cubicBezTo>
                    <a:lnTo>
                      <a:pt x="7670" y="3559"/>
                    </a:lnTo>
                    <a:cubicBezTo>
                      <a:pt x="7595" y="3233"/>
                      <a:pt x="7494" y="2907"/>
                      <a:pt x="7344" y="2632"/>
                    </a:cubicBezTo>
                    <a:lnTo>
                      <a:pt x="7745" y="1955"/>
                    </a:lnTo>
                    <a:cubicBezTo>
                      <a:pt x="7520" y="1604"/>
                      <a:pt x="7244" y="1278"/>
                      <a:pt x="6918" y="1003"/>
                    </a:cubicBezTo>
                    <a:lnTo>
                      <a:pt x="6191" y="1278"/>
                    </a:lnTo>
                    <a:cubicBezTo>
                      <a:pt x="5941" y="1103"/>
                      <a:pt x="5640" y="953"/>
                      <a:pt x="5314" y="852"/>
                    </a:cubicBezTo>
                    <a:lnTo>
                      <a:pt x="5114" y="100"/>
                    </a:lnTo>
                    <a:cubicBezTo>
                      <a:pt x="4813" y="25"/>
                      <a:pt x="4512" y="0"/>
                      <a:pt x="4186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1387350" y="1218075"/>
                <a:ext cx="209300" cy="2093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fill="none" extrusionOk="0">
                    <a:moveTo>
                      <a:pt x="8372" y="4186"/>
                    </a:moveTo>
                    <a:cubicBezTo>
                      <a:pt x="8372" y="4512"/>
                      <a:pt x="8347" y="4812"/>
                      <a:pt x="8271" y="5113"/>
                    </a:cubicBezTo>
                    <a:lnTo>
                      <a:pt x="7545" y="5314"/>
                    </a:lnTo>
                    <a:cubicBezTo>
                      <a:pt x="7419" y="5639"/>
                      <a:pt x="7269" y="5915"/>
                      <a:pt x="7093" y="6191"/>
                    </a:cubicBezTo>
                    <a:lnTo>
                      <a:pt x="7369" y="6918"/>
                    </a:lnTo>
                    <a:cubicBezTo>
                      <a:pt x="7093" y="7243"/>
                      <a:pt x="6793" y="7519"/>
                      <a:pt x="6442" y="7720"/>
                    </a:cubicBezTo>
                    <a:lnTo>
                      <a:pt x="5765" y="7344"/>
                    </a:lnTo>
                    <a:cubicBezTo>
                      <a:pt x="5464" y="7494"/>
                      <a:pt x="5164" y="7594"/>
                      <a:pt x="4838" y="7644"/>
                    </a:cubicBezTo>
                    <a:lnTo>
                      <a:pt x="4512" y="8371"/>
                    </a:lnTo>
                    <a:cubicBezTo>
                      <a:pt x="4412" y="8371"/>
                      <a:pt x="4312" y="8371"/>
                      <a:pt x="4186" y="8371"/>
                    </a:cubicBezTo>
                    <a:cubicBezTo>
                      <a:pt x="3885" y="8371"/>
                      <a:pt x="3560" y="8346"/>
                      <a:pt x="3284" y="8271"/>
                    </a:cubicBezTo>
                    <a:lnTo>
                      <a:pt x="3058" y="7519"/>
                    </a:lnTo>
                    <a:cubicBezTo>
                      <a:pt x="2758" y="7419"/>
                      <a:pt x="2457" y="7268"/>
                      <a:pt x="2181" y="7093"/>
                    </a:cubicBezTo>
                    <a:lnTo>
                      <a:pt x="1454" y="7369"/>
                    </a:lnTo>
                    <a:cubicBezTo>
                      <a:pt x="1154" y="7093"/>
                      <a:pt x="878" y="6792"/>
                      <a:pt x="652" y="6441"/>
                    </a:cubicBezTo>
                    <a:lnTo>
                      <a:pt x="1028" y="5765"/>
                    </a:lnTo>
                    <a:cubicBezTo>
                      <a:pt x="878" y="5464"/>
                      <a:pt x="778" y="5163"/>
                      <a:pt x="728" y="4812"/>
                    </a:cubicBezTo>
                    <a:lnTo>
                      <a:pt x="26" y="4512"/>
                    </a:lnTo>
                    <a:cubicBezTo>
                      <a:pt x="1" y="4411"/>
                      <a:pt x="1" y="4286"/>
                      <a:pt x="1" y="4186"/>
                    </a:cubicBezTo>
                    <a:cubicBezTo>
                      <a:pt x="1" y="3860"/>
                      <a:pt x="26" y="3559"/>
                      <a:pt x="101" y="3258"/>
                    </a:cubicBezTo>
                    <a:lnTo>
                      <a:pt x="853" y="3058"/>
                    </a:lnTo>
                    <a:cubicBezTo>
                      <a:pt x="953" y="2757"/>
                      <a:pt x="1103" y="2456"/>
                      <a:pt x="1279" y="2181"/>
                    </a:cubicBezTo>
                    <a:lnTo>
                      <a:pt x="1003" y="1454"/>
                    </a:lnTo>
                    <a:cubicBezTo>
                      <a:pt x="1279" y="1153"/>
                      <a:pt x="1605" y="877"/>
                      <a:pt x="1956" y="652"/>
                    </a:cubicBezTo>
                    <a:lnTo>
                      <a:pt x="2632" y="1028"/>
                    </a:lnTo>
                    <a:cubicBezTo>
                      <a:pt x="2908" y="877"/>
                      <a:pt x="3234" y="777"/>
                      <a:pt x="3560" y="727"/>
                    </a:cubicBezTo>
                    <a:lnTo>
                      <a:pt x="3860" y="0"/>
                    </a:lnTo>
                    <a:cubicBezTo>
                      <a:pt x="3986" y="0"/>
                      <a:pt x="4086" y="0"/>
                      <a:pt x="4186" y="0"/>
                    </a:cubicBezTo>
                    <a:cubicBezTo>
                      <a:pt x="4512" y="0"/>
                      <a:pt x="4813" y="25"/>
                      <a:pt x="5114" y="100"/>
                    </a:cubicBezTo>
                    <a:lnTo>
                      <a:pt x="5314" y="852"/>
                    </a:lnTo>
                    <a:cubicBezTo>
                      <a:pt x="5640" y="953"/>
                      <a:pt x="5941" y="1103"/>
                      <a:pt x="6191" y="1278"/>
                    </a:cubicBezTo>
                    <a:lnTo>
                      <a:pt x="6918" y="1003"/>
                    </a:lnTo>
                    <a:cubicBezTo>
                      <a:pt x="7244" y="1278"/>
                      <a:pt x="7520" y="1604"/>
                      <a:pt x="7745" y="1955"/>
                    </a:cubicBezTo>
                    <a:lnTo>
                      <a:pt x="7344" y="2632"/>
                    </a:lnTo>
                    <a:cubicBezTo>
                      <a:pt x="7494" y="2907"/>
                      <a:pt x="7595" y="3233"/>
                      <a:pt x="7670" y="3559"/>
                    </a:cubicBezTo>
                    <a:lnTo>
                      <a:pt x="8372" y="3860"/>
                    </a:lnTo>
                    <a:cubicBezTo>
                      <a:pt x="8372" y="3985"/>
                      <a:pt x="8372" y="4085"/>
                      <a:pt x="8372" y="418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1431850" y="1262550"/>
                <a:ext cx="120325" cy="1203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extrusionOk="0">
                    <a:moveTo>
                      <a:pt x="2406" y="1"/>
                    </a:moveTo>
                    <a:cubicBezTo>
                      <a:pt x="1078" y="1"/>
                      <a:pt x="0" y="1078"/>
                      <a:pt x="0" y="2407"/>
                    </a:cubicBezTo>
                    <a:cubicBezTo>
                      <a:pt x="0" y="3735"/>
                      <a:pt x="1078" y="4813"/>
                      <a:pt x="2406" y="4813"/>
                    </a:cubicBezTo>
                    <a:cubicBezTo>
                      <a:pt x="3735" y="4813"/>
                      <a:pt x="4812" y="3735"/>
                      <a:pt x="4812" y="2407"/>
                    </a:cubicBezTo>
                    <a:cubicBezTo>
                      <a:pt x="4812" y="1078"/>
                      <a:pt x="3735" y="1"/>
                      <a:pt x="2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1451275" y="1281975"/>
                <a:ext cx="81475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59" fill="none" extrusionOk="0">
                    <a:moveTo>
                      <a:pt x="3258" y="1630"/>
                    </a:moveTo>
                    <a:cubicBezTo>
                      <a:pt x="3258" y="2532"/>
                      <a:pt x="2531" y="3259"/>
                      <a:pt x="1629" y="3259"/>
                    </a:cubicBezTo>
                    <a:cubicBezTo>
                      <a:pt x="727" y="3259"/>
                      <a:pt x="0" y="2532"/>
                      <a:pt x="0" y="1630"/>
                    </a:cubicBezTo>
                    <a:cubicBezTo>
                      <a:pt x="0" y="727"/>
                      <a:pt x="727" y="1"/>
                      <a:pt x="1629" y="1"/>
                    </a:cubicBezTo>
                    <a:cubicBezTo>
                      <a:pt x="2531" y="1"/>
                      <a:pt x="3258" y="727"/>
                      <a:pt x="3258" y="1630"/>
                    </a:cubicBezTo>
                    <a:close/>
                  </a:path>
                </a:pathLst>
              </a:custGeom>
              <a:solidFill>
                <a:srgbClr val="0F3570"/>
              </a:solidFill>
              <a:ln w="9525" cap="flat" cmpd="sng">
                <a:solidFill>
                  <a:schemeClr val="dk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8" name="Google Shape;708;p9"/>
          <p:cNvSpPr txBox="1">
            <a:spLocks noGrp="1"/>
          </p:cNvSpPr>
          <p:nvPr>
            <p:ph type="title"/>
          </p:nvPr>
        </p:nvSpPr>
        <p:spPr>
          <a:xfrm>
            <a:off x="2549400" y="2221500"/>
            <a:ext cx="40452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9" name="Google Shape;709;p9"/>
          <p:cNvSpPr txBox="1">
            <a:spLocks noGrp="1"/>
          </p:cNvSpPr>
          <p:nvPr>
            <p:ph type="subTitle" idx="1"/>
          </p:nvPr>
        </p:nvSpPr>
        <p:spPr>
          <a:xfrm>
            <a:off x="2549400" y="3230175"/>
            <a:ext cx="4045200" cy="7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0" name="Google Shape;710;p9"/>
          <p:cNvSpPr txBox="1">
            <a:spLocks noGrp="1"/>
          </p:cNvSpPr>
          <p:nvPr>
            <p:ph type="title" idx="2" hasCustomPrompt="1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13"/>
          <p:cNvGrpSpPr/>
          <p:nvPr/>
        </p:nvGrpSpPr>
        <p:grpSpPr>
          <a:xfrm>
            <a:off x="392675" y="1621008"/>
            <a:ext cx="3009700" cy="1564192"/>
            <a:chOff x="392675" y="1513033"/>
            <a:chExt cx="3009700" cy="1564192"/>
          </a:xfrm>
        </p:grpSpPr>
        <p:sp>
          <p:nvSpPr>
            <p:cNvPr id="878" name="Google Shape;878;p13"/>
            <p:cNvSpPr/>
            <p:nvPr/>
          </p:nvSpPr>
          <p:spPr>
            <a:xfrm>
              <a:off x="878255" y="1659206"/>
              <a:ext cx="584816" cy="584816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20418" y="2301733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20418" y="1622632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20418" y="1601247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65983" y="1601247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1520782" y="1601247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1520782" y="1643896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1520782" y="2301733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844719" y="2301733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732082" y="1513033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8" name="Google Shape;888;p13"/>
            <p:cNvCxnSpPr/>
            <p:nvPr/>
          </p:nvCxnSpPr>
          <p:spPr>
            <a:xfrm>
              <a:off x="1612275" y="1922650"/>
              <a:ext cx="1790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889" name="Google Shape;889;p13"/>
            <p:cNvSpPr/>
            <p:nvPr/>
          </p:nvSpPr>
          <p:spPr>
            <a:xfrm>
              <a:off x="636097" y="2039765"/>
              <a:ext cx="94533" cy="122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642173" y="1802341"/>
              <a:ext cx="82382" cy="122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6487" y="1689583"/>
              <a:ext cx="128069" cy="122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2" name="Google Shape;892;p13"/>
            <p:cNvGrpSpPr/>
            <p:nvPr/>
          </p:nvGrpSpPr>
          <p:grpSpPr>
            <a:xfrm>
              <a:off x="392675" y="1922525"/>
              <a:ext cx="336300" cy="1154701"/>
              <a:chOff x="392675" y="1955343"/>
              <a:chExt cx="336300" cy="1116300"/>
            </a:xfrm>
          </p:grpSpPr>
          <p:cxnSp>
            <p:nvCxnSpPr>
              <p:cNvPr id="893" name="Google Shape;893;p13"/>
              <p:cNvCxnSpPr/>
              <p:nvPr/>
            </p:nvCxnSpPr>
            <p:spPr>
              <a:xfrm>
                <a:off x="420900" y="1955343"/>
                <a:ext cx="0" cy="111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13"/>
              <p:cNvCxnSpPr/>
              <p:nvPr/>
            </p:nvCxnSpPr>
            <p:spPr>
              <a:xfrm>
                <a:off x="418775" y="3067534"/>
                <a:ext cx="22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895" name="Google Shape;895;p13"/>
              <p:cNvCxnSpPr/>
              <p:nvPr/>
            </p:nvCxnSpPr>
            <p:spPr>
              <a:xfrm>
                <a:off x="392675" y="1955464"/>
                <a:ext cx="33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  <p:sp>
          <p:nvSpPr>
            <p:cNvPr id="896" name="Google Shape;896;p13"/>
            <p:cNvSpPr/>
            <p:nvPr/>
          </p:nvSpPr>
          <p:spPr>
            <a:xfrm>
              <a:off x="1615281" y="2064188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1612256" y="2173787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1612144" y="1732231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1612156" y="1823604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13"/>
          <p:cNvGrpSpPr/>
          <p:nvPr/>
        </p:nvGrpSpPr>
        <p:grpSpPr>
          <a:xfrm>
            <a:off x="3363525" y="1622521"/>
            <a:ext cx="3042600" cy="1562680"/>
            <a:chOff x="3363525" y="1622521"/>
            <a:chExt cx="3042600" cy="1562680"/>
          </a:xfrm>
        </p:grpSpPr>
        <p:grpSp>
          <p:nvGrpSpPr>
            <p:cNvPr id="901" name="Google Shape;901;p13"/>
            <p:cNvGrpSpPr/>
            <p:nvPr/>
          </p:nvGrpSpPr>
          <p:grpSpPr>
            <a:xfrm>
              <a:off x="3363525" y="1622521"/>
              <a:ext cx="3042600" cy="877163"/>
              <a:chOff x="3363525" y="1503696"/>
              <a:chExt cx="3042600" cy="877163"/>
            </a:xfrm>
          </p:grpSpPr>
          <p:sp>
            <p:nvSpPr>
              <p:cNvPr id="902" name="Google Shape;902;p13"/>
              <p:cNvSpPr/>
              <p:nvPr/>
            </p:nvSpPr>
            <p:spPr>
              <a:xfrm>
                <a:off x="3828305" y="1649868"/>
                <a:ext cx="584816" cy="584816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fill="none" extrusionOk="0">
                    <a:moveTo>
                      <a:pt x="0" y="0"/>
                    </a:moveTo>
                    <a:lnTo>
                      <a:pt x="4812" y="0"/>
                    </a:lnTo>
                    <a:lnTo>
                      <a:pt x="4812" y="4812"/>
                    </a:lnTo>
                    <a:lnTo>
                      <a:pt x="0" y="481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3770468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3770468" y="1613295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5213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3770468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3816033" y="1591910"/>
                <a:ext cx="63366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1" fill="none" extrusionOk="0">
                    <a:moveTo>
                      <a:pt x="1" y="1"/>
                    </a:moveTo>
                    <a:lnTo>
                      <a:pt x="5214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4470832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4470832" y="1634559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1"/>
                    </a:moveTo>
                    <a:lnTo>
                      <a:pt x="0" y="5214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4470832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3794769" y="2292396"/>
                <a:ext cx="63354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" fill="none" extrusionOk="0">
                    <a:moveTo>
                      <a:pt x="5214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3682132" y="1503696"/>
                <a:ext cx="880200" cy="877163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219" fill="none" extrusionOk="0">
                    <a:moveTo>
                      <a:pt x="0" y="0"/>
                    </a:moveTo>
                    <a:lnTo>
                      <a:pt x="7243" y="0"/>
                    </a:lnTo>
                    <a:lnTo>
                      <a:pt x="7243" y="7218"/>
                    </a:lnTo>
                    <a:lnTo>
                      <a:pt x="0" y="72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3586147" y="2030427"/>
                <a:ext cx="94533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" fill="none" extrusionOk="0">
                    <a:moveTo>
                      <a:pt x="778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3592223" y="1793003"/>
                <a:ext cx="8238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" fill="none" extrusionOk="0">
                    <a:moveTo>
                      <a:pt x="678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3546537" y="1680245"/>
                <a:ext cx="12806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" fill="none" extrusionOk="0">
                    <a:moveTo>
                      <a:pt x="1054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15" name="Google Shape;915;p13"/>
              <p:cNvCxnSpPr/>
              <p:nvPr/>
            </p:nvCxnSpPr>
            <p:spPr>
              <a:xfrm>
                <a:off x="3363525" y="1913003"/>
                <a:ext cx="315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16" name="Google Shape;916;p13"/>
              <p:cNvSpPr/>
              <p:nvPr/>
            </p:nvSpPr>
            <p:spPr>
              <a:xfrm>
                <a:off x="4565331" y="2054850"/>
                <a:ext cx="641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" fill="none" extrusionOk="0">
                    <a:moveTo>
                      <a:pt x="1" y="0"/>
                    </a:moveTo>
                    <a:lnTo>
                      <a:pt x="527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4562306" y="2164449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4562194" y="1722894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4562206" y="1814267"/>
                <a:ext cx="7630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" fill="none" extrusionOk="0">
                    <a:moveTo>
                      <a:pt x="1" y="1"/>
                    </a:moveTo>
                    <a:lnTo>
                      <a:pt x="627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20" name="Google Shape;920;p13"/>
              <p:cNvCxnSpPr/>
              <p:nvPr/>
            </p:nvCxnSpPr>
            <p:spPr>
              <a:xfrm>
                <a:off x="4565325" y="1922925"/>
                <a:ext cx="1840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921" name="Google Shape;921;p13"/>
            <p:cNvGrpSpPr/>
            <p:nvPr/>
          </p:nvGrpSpPr>
          <p:grpSpPr>
            <a:xfrm>
              <a:off x="3369450" y="2030500"/>
              <a:ext cx="227100" cy="1154701"/>
              <a:chOff x="418775" y="1955343"/>
              <a:chExt cx="227100" cy="1116300"/>
            </a:xfrm>
          </p:grpSpPr>
          <p:cxnSp>
            <p:nvCxnSpPr>
              <p:cNvPr id="922" name="Google Shape;922;p13"/>
              <p:cNvCxnSpPr/>
              <p:nvPr/>
            </p:nvCxnSpPr>
            <p:spPr>
              <a:xfrm>
                <a:off x="420900" y="1955343"/>
                <a:ext cx="0" cy="111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3" name="Google Shape;923;p13"/>
              <p:cNvCxnSpPr/>
              <p:nvPr/>
            </p:nvCxnSpPr>
            <p:spPr>
              <a:xfrm>
                <a:off x="418775" y="3067534"/>
                <a:ext cx="22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924" name="Google Shape;924;p13"/>
          <p:cNvGrpSpPr/>
          <p:nvPr/>
        </p:nvGrpSpPr>
        <p:grpSpPr>
          <a:xfrm>
            <a:off x="6368275" y="1619796"/>
            <a:ext cx="3003300" cy="1565405"/>
            <a:chOff x="6368275" y="1619796"/>
            <a:chExt cx="3003300" cy="1565405"/>
          </a:xfrm>
        </p:grpSpPr>
        <p:grpSp>
          <p:nvGrpSpPr>
            <p:cNvPr id="925" name="Google Shape;925;p13"/>
            <p:cNvGrpSpPr/>
            <p:nvPr/>
          </p:nvGrpSpPr>
          <p:grpSpPr>
            <a:xfrm>
              <a:off x="6368275" y="1619796"/>
              <a:ext cx="3003300" cy="877163"/>
              <a:chOff x="3363525" y="1503696"/>
              <a:chExt cx="3003300" cy="877163"/>
            </a:xfrm>
          </p:grpSpPr>
          <p:cxnSp>
            <p:nvCxnSpPr>
              <p:cNvPr id="926" name="Google Shape;926;p13"/>
              <p:cNvCxnSpPr/>
              <p:nvPr/>
            </p:nvCxnSpPr>
            <p:spPr>
              <a:xfrm>
                <a:off x="4565325" y="1925200"/>
                <a:ext cx="1801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sp>
            <p:nvSpPr>
              <p:cNvPr id="927" name="Google Shape;927;p13"/>
              <p:cNvSpPr/>
              <p:nvPr/>
            </p:nvSpPr>
            <p:spPr>
              <a:xfrm>
                <a:off x="3828305" y="1649868"/>
                <a:ext cx="584816" cy="584816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fill="none" extrusionOk="0">
                    <a:moveTo>
                      <a:pt x="0" y="0"/>
                    </a:moveTo>
                    <a:lnTo>
                      <a:pt x="4812" y="0"/>
                    </a:lnTo>
                    <a:lnTo>
                      <a:pt x="4812" y="4812"/>
                    </a:lnTo>
                    <a:lnTo>
                      <a:pt x="0" y="481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3770468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3770468" y="1613295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5213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3"/>
              <p:cNvSpPr/>
              <p:nvPr/>
            </p:nvSpPr>
            <p:spPr>
              <a:xfrm>
                <a:off x="3770468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3"/>
              <p:cNvSpPr/>
              <p:nvPr/>
            </p:nvSpPr>
            <p:spPr>
              <a:xfrm>
                <a:off x="3816033" y="1591910"/>
                <a:ext cx="63366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1" fill="none" extrusionOk="0">
                    <a:moveTo>
                      <a:pt x="1" y="1"/>
                    </a:moveTo>
                    <a:lnTo>
                      <a:pt x="5214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3"/>
              <p:cNvSpPr/>
              <p:nvPr/>
            </p:nvSpPr>
            <p:spPr>
              <a:xfrm>
                <a:off x="4470832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3"/>
              <p:cNvSpPr/>
              <p:nvPr/>
            </p:nvSpPr>
            <p:spPr>
              <a:xfrm>
                <a:off x="4470832" y="1634559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1"/>
                    </a:moveTo>
                    <a:lnTo>
                      <a:pt x="0" y="5214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3"/>
              <p:cNvSpPr/>
              <p:nvPr/>
            </p:nvSpPr>
            <p:spPr>
              <a:xfrm>
                <a:off x="4470832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3"/>
              <p:cNvSpPr/>
              <p:nvPr/>
            </p:nvSpPr>
            <p:spPr>
              <a:xfrm>
                <a:off x="3794769" y="2292396"/>
                <a:ext cx="63354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" fill="none" extrusionOk="0">
                    <a:moveTo>
                      <a:pt x="5214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3"/>
              <p:cNvSpPr/>
              <p:nvPr/>
            </p:nvSpPr>
            <p:spPr>
              <a:xfrm>
                <a:off x="3682132" y="1503696"/>
                <a:ext cx="880200" cy="877163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219" fill="none" extrusionOk="0">
                    <a:moveTo>
                      <a:pt x="0" y="0"/>
                    </a:moveTo>
                    <a:lnTo>
                      <a:pt x="7243" y="0"/>
                    </a:lnTo>
                    <a:lnTo>
                      <a:pt x="7243" y="7218"/>
                    </a:lnTo>
                    <a:lnTo>
                      <a:pt x="0" y="72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3"/>
              <p:cNvSpPr/>
              <p:nvPr/>
            </p:nvSpPr>
            <p:spPr>
              <a:xfrm>
                <a:off x="3586147" y="2030427"/>
                <a:ext cx="94533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" fill="none" extrusionOk="0">
                    <a:moveTo>
                      <a:pt x="778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3"/>
              <p:cNvSpPr/>
              <p:nvPr/>
            </p:nvSpPr>
            <p:spPr>
              <a:xfrm>
                <a:off x="3592223" y="1793003"/>
                <a:ext cx="8238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" fill="none" extrusionOk="0">
                    <a:moveTo>
                      <a:pt x="678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3"/>
              <p:cNvSpPr/>
              <p:nvPr/>
            </p:nvSpPr>
            <p:spPr>
              <a:xfrm>
                <a:off x="3546537" y="1680245"/>
                <a:ext cx="12806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" fill="none" extrusionOk="0">
                    <a:moveTo>
                      <a:pt x="1054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40" name="Google Shape;940;p13"/>
              <p:cNvCxnSpPr/>
              <p:nvPr/>
            </p:nvCxnSpPr>
            <p:spPr>
              <a:xfrm>
                <a:off x="3363525" y="1925203"/>
                <a:ext cx="315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41" name="Google Shape;941;p13"/>
              <p:cNvSpPr/>
              <p:nvPr/>
            </p:nvSpPr>
            <p:spPr>
              <a:xfrm>
                <a:off x="4565331" y="2054850"/>
                <a:ext cx="641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" fill="none" extrusionOk="0">
                    <a:moveTo>
                      <a:pt x="1" y="0"/>
                    </a:moveTo>
                    <a:lnTo>
                      <a:pt x="527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3"/>
              <p:cNvSpPr/>
              <p:nvPr/>
            </p:nvSpPr>
            <p:spPr>
              <a:xfrm>
                <a:off x="4562306" y="2164449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3"/>
              <p:cNvSpPr/>
              <p:nvPr/>
            </p:nvSpPr>
            <p:spPr>
              <a:xfrm>
                <a:off x="4562194" y="1722894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3"/>
              <p:cNvSpPr/>
              <p:nvPr/>
            </p:nvSpPr>
            <p:spPr>
              <a:xfrm>
                <a:off x="4562206" y="1814267"/>
                <a:ext cx="7630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" fill="none" extrusionOk="0">
                    <a:moveTo>
                      <a:pt x="1" y="1"/>
                    </a:moveTo>
                    <a:lnTo>
                      <a:pt x="627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5" name="Google Shape;945;p13"/>
            <p:cNvGrpSpPr/>
            <p:nvPr/>
          </p:nvGrpSpPr>
          <p:grpSpPr>
            <a:xfrm>
              <a:off x="6374325" y="2030500"/>
              <a:ext cx="227100" cy="1154701"/>
              <a:chOff x="418775" y="1955343"/>
              <a:chExt cx="227100" cy="1116300"/>
            </a:xfrm>
          </p:grpSpPr>
          <p:cxnSp>
            <p:nvCxnSpPr>
              <p:cNvPr id="946" name="Google Shape;946;p13"/>
              <p:cNvCxnSpPr/>
              <p:nvPr/>
            </p:nvCxnSpPr>
            <p:spPr>
              <a:xfrm>
                <a:off x="420900" y="1955343"/>
                <a:ext cx="0" cy="111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13"/>
              <p:cNvCxnSpPr/>
              <p:nvPr/>
            </p:nvCxnSpPr>
            <p:spPr>
              <a:xfrm>
                <a:off x="418775" y="3067534"/>
                <a:ext cx="22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948" name="Google Shape;948;p13"/>
          <p:cNvGrpSpPr/>
          <p:nvPr/>
        </p:nvGrpSpPr>
        <p:grpSpPr>
          <a:xfrm>
            <a:off x="1463060" y="-2483486"/>
            <a:ext cx="7884219" cy="3433770"/>
            <a:chOff x="24125" y="294775"/>
            <a:chExt cx="7767703" cy="3383025"/>
          </a:xfrm>
        </p:grpSpPr>
        <p:sp>
          <p:nvSpPr>
            <p:cNvPr id="949" name="Google Shape;949;p13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13"/>
          <p:cNvGrpSpPr/>
          <p:nvPr/>
        </p:nvGrpSpPr>
        <p:grpSpPr>
          <a:xfrm>
            <a:off x="8757750" y="2728975"/>
            <a:ext cx="1552150" cy="3475150"/>
            <a:chOff x="327125" y="2375600"/>
            <a:chExt cx="1552150" cy="3475150"/>
          </a:xfrm>
        </p:grpSpPr>
        <p:sp>
          <p:nvSpPr>
            <p:cNvPr id="1044" name="Google Shape;1044;p13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861250" y="3692600"/>
              <a:ext cx="445675" cy="1618350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841275" y="3673200"/>
              <a:ext cx="39975" cy="40550"/>
            </a:xfrm>
            <a:custGeom>
              <a:avLst/>
              <a:gdLst/>
              <a:ahLst/>
              <a:cxnLst/>
              <a:rect l="l" t="t" r="r" b="b"/>
              <a:pathLst>
                <a:path w="1599" h="1622" extrusionOk="0">
                  <a:moveTo>
                    <a:pt x="799" y="1"/>
                  </a:moveTo>
                  <a:cubicBezTo>
                    <a:pt x="343" y="1"/>
                    <a:pt x="0" y="366"/>
                    <a:pt x="0" y="800"/>
                  </a:cubicBezTo>
                  <a:cubicBezTo>
                    <a:pt x="0" y="1256"/>
                    <a:pt x="343" y="1621"/>
                    <a:pt x="799" y="1621"/>
                  </a:cubicBezTo>
                  <a:cubicBezTo>
                    <a:pt x="1233" y="1621"/>
                    <a:pt x="1598" y="1256"/>
                    <a:pt x="1598" y="800"/>
                  </a:cubicBezTo>
                  <a:cubicBezTo>
                    <a:pt x="1598" y="366"/>
                    <a:pt x="1233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969100" y="4182200"/>
              <a:ext cx="174625" cy="556975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23725" y="4163375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43" y="1"/>
                    <a:pt x="1" y="343"/>
                    <a:pt x="1" y="799"/>
                  </a:cubicBezTo>
                  <a:cubicBezTo>
                    <a:pt x="1" y="1233"/>
                    <a:pt x="343" y="1598"/>
                    <a:pt x="800" y="1598"/>
                  </a:cubicBezTo>
                  <a:cubicBezTo>
                    <a:pt x="1233" y="1598"/>
                    <a:pt x="1599" y="1233"/>
                    <a:pt x="1599" y="799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393075" y="4882950"/>
              <a:ext cx="25" cy="428000"/>
            </a:xfrm>
            <a:custGeom>
              <a:avLst/>
              <a:gdLst/>
              <a:ahLst/>
              <a:cxnLst/>
              <a:rect l="l" t="t" r="r" b="b"/>
              <a:pathLst>
                <a:path w="1" h="17120" fill="none" extrusionOk="0">
                  <a:moveTo>
                    <a:pt x="0" y="171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373100" y="486412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0"/>
                  </a:moveTo>
                  <a:cubicBezTo>
                    <a:pt x="343" y="0"/>
                    <a:pt x="1" y="365"/>
                    <a:pt x="1" y="799"/>
                  </a:cubicBezTo>
                  <a:cubicBezTo>
                    <a:pt x="1" y="1233"/>
                    <a:pt x="343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714900" y="4922900"/>
              <a:ext cx="164375" cy="388050"/>
            </a:xfrm>
            <a:custGeom>
              <a:avLst/>
              <a:gdLst/>
              <a:ahLst/>
              <a:cxnLst/>
              <a:rect l="l" t="t" r="r" b="b"/>
              <a:pathLst>
                <a:path w="6575" h="15522" fill="none" extrusionOk="0">
                  <a:moveTo>
                    <a:pt x="6575" y="15521"/>
                  </a:moveTo>
                  <a:lnTo>
                    <a:pt x="6575" y="6574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693800" y="4903475"/>
              <a:ext cx="43950" cy="40275"/>
            </a:xfrm>
            <a:custGeom>
              <a:avLst/>
              <a:gdLst/>
              <a:ahLst/>
              <a:cxnLst/>
              <a:rect l="l" t="t" r="r" b="b"/>
              <a:pathLst>
                <a:path w="1758" h="1611" extrusionOk="0">
                  <a:moveTo>
                    <a:pt x="868" y="1"/>
                  </a:moveTo>
                  <a:cubicBezTo>
                    <a:pt x="662" y="1"/>
                    <a:pt x="457" y="92"/>
                    <a:pt x="297" y="252"/>
                  </a:cubicBezTo>
                  <a:cubicBezTo>
                    <a:pt x="0" y="549"/>
                    <a:pt x="0" y="1074"/>
                    <a:pt x="297" y="1370"/>
                  </a:cubicBezTo>
                  <a:cubicBezTo>
                    <a:pt x="457" y="1530"/>
                    <a:pt x="662" y="1610"/>
                    <a:pt x="868" y="1610"/>
                  </a:cubicBezTo>
                  <a:cubicBezTo>
                    <a:pt x="1073" y="1610"/>
                    <a:pt x="1279" y="1530"/>
                    <a:pt x="1438" y="1370"/>
                  </a:cubicBezTo>
                  <a:cubicBezTo>
                    <a:pt x="1758" y="1074"/>
                    <a:pt x="1758" y="549"/>
                    <a:pt x="1438" y="252"/>
                  </a:cubicBezTo>
                  <a:cubicBezTo>
                    <a:pt x="1279" y="92"/>
                    <a:pt x="1073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13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subTitle" idx="1"/>
          </p:nvPr>
        </p:nvSpPr>
        <p:spPr>
          <a:xfrm>
            <a:off x="719988" y="3728592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2"/>
          </p:nvPr>
        </p:nvSpPr>
        <p:spPr>
          <a:xfrm>
            <a:off x="720000" y="2868050"/>
            <a:ext cx="1466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title" idx="3" hasCustomPrompt="1"/>
          </p:nvPr>
        </p:nvSpPr>
        <p:spPr>
          <a:xfrm>
            <a:off x="878350" y="1766925"/>
            <a:ext cx="584700" cy="5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9" name="Google Shape;1069;p13"/>
          <p:cNvSpPr txBox="1">
            <a:spLocks noGrp="1"/>
          </p:cNvSpPr>
          <p:nvPr>
            <p:ph type="subTitle" idx="4"/>
          </p:nvPr>
        </p:nvSpPr>
        <p:spPr>
          <a:xfrm>
            <a:off x="3666713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5"/>
          </p:nvPr>
        </p:nvSpPr>
        <p:spPr>
          <a:xfrm>
            <a:off x="3666725" y="2868050"/>
            <a:ext cx="14220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title" idx="6" hasCustomPrompt="1"/>
          </p:nvPr>
        </p:nvSpPr>
        <p:spPr>
          <a:xfrm>
            <a:off x="3828350" y="1766950"/>
            <a:ext cx="584700" cy="5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2" name="Google Shape;1072;p13"/>
          <p:cNvSpPr txBox="1">
            <a:spLocks noGrp="1"/>
          </p:cNvSpPr>
          <p:nvPr>
            <p:ph type="subTitle" idx="7"/>
          </p:nvPr>
        </p:nvSpPr>
        <p:spPr>
          <a:xfrm>
            <a:off x="6672288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8"/>
          </p:nvPr>
        </p:nvSpPr>
        <p:spPr>
          <a:xfrm>
            <a:off x="6672300" y="2868050"/>
            <a:ext cx="13683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title" idx="9" hasCustomPrompt="1"/>
          </p:nvPr>
        </p:nvSpPr>
        <p:spPr>
          <a:xfrm>
            <a:off x="6832500" y="1766950"/>
            <a:ext cx="584700" cy="5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5" name="Google Shape;1075;p13"/>
          <p:cNvSpPr/>
          <p:nvPr/>
        </p:nvSpPr>
        <p:spPr>
          <a:xfrm rot="5400000">
            <a:off x="500408" y="-71091"/>
            <a:ext cx="148483" cy="290677"/>
          </a:xfrm>
          <a:custGeom>
            <a:avLst/>
            <a:gdLst/>
            <a:ahLst/>
            <a:cxnLst/>
            <a:rect l="l" t="t" r="r" b="b"/>
            <a:pathLst>
              <a:path w="1204" h="2357" fill="none" extrusionOk="0">
                <a:moveTo>
                  <a:pt x="0" y="0"/>
                </a:moveTo>
                <a:lnTo>
                  <a:pt x="1203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3"/>
          <p:cNvSpPr/>
          <p:nvPr/>
        </p:nvSpPr>
        <p:spPr>
          <a:xfrm rot="5400000">
            <a:off x="501950" y="75727"/>
            <a:ext cx="145400" cy="290677"/>
          </a:xfrm>
          <a:custGeom>
            <a:avLst/>
            <a:gdLst/>
            <a:ahLst/>
            <a:cxnLst/>
            <a:rect l="l" t="t" r="r" b="b"/>
            <a:pathLst>
              <a:path w="1179" h="2357" fill="none" extrusionOk="0">
                <a:moveTo>
                  <a:pt x="0" y="0"/>
                </a:moveTo>
                <a:lnTo>
                  <a:pt x="1178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3"/>
          <p:cNvSpPr/>
          <p:nvPr/>
        </p:nvSpPr>
        <p:spPr>
          <a:xfrm rot="5400000">
            <a:off x="500408" y="222546"/>
            <a:ext cx="148483" cy="290677"/>
          </a:xfrm>
          <a:custGeom>
            <a:avLst/>
            <a:gdLst/>
            <a:ahLst/>
            <a:cxnLst/>
            <a:rect l="l" t="t" r="r" b="b"/>
            <a:pathLst>
              <a:path w="1204" h="2357" fill="none" extrusionOk="0">
                <a:moveTo>
                  <a:pt x="0" y="0"/>
                </a:moveTo>
                <a:lnTo>
                  <a:pt x="1203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3"/>
          <p:cNvSpPr/>
          <p:nvPr/>
        </p:nvSpPr>
        <p:spPr>
          <a:xfrm rot="5400000">
            <a:off x="501950" y="369365"/>
            <a:ext cx="145400" cy="290677"/>
          </a:xfrm>
          <a:custGeom>
            <a:avLst/>
            <a:gdLst/>
            <a:ahLst/>
            <a:cxnLst/>
            <a:rect l="l" t="t" r="r" b="b"/>
            <a:pathLst>
              <a:path w="1179" h="2357" fill="none" extrusionOk="0">
                <a:moveTo>
                  <a:pt x="0" y="0"/>
                </a:moveTo>
                <a:lnTo>
                  <a:pt x="1178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3"/>
          <p:cNvSpPr/>
          <p:nvPr/>
        </p:nvSpPr>
        <p:spPr>
          <a:xfrm rot="5400000">
            <a:off x="500408" y="516183"/>
            <a:ext cx="148483" cy="290677"/>
          </a:xfrm>
          <a:custGeom>
            <a:avLst/>
            <a:gdLst/>
            <a:ahLst/>
            <a:cxnLst/>
            <a:rect l="l" t="t" r="r" b="b"/>
            <a:pathLst>
              <a:path w="1204" h="2357" fill="none" extrusionOk="0">
                <a:moveTo>
                  <a:pt x="0" y="0"/>
                </a:moveTo>
                <a:lnTo>
                  <a:pt x="1203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3"/>
          <p:cNvSpPr/>
          <p:nvPr/>
        </p:nvSpPr>
        <p:spPr>
          <a:xfrm rot="5400000">
            <a:off x="501950" y="663002"/>
            <a:ext cx="145400" cy="290677"/>
          </a:xfrm>
          <a:custGeom>
            <a:avLst/>
            <a:gdLst/>
            <a:ahLst/>
            <a:cxnLst/>
            <a:rect l="l" t="t" r="r" b="b"/>
            <a:pathLst>
              <a:path w="1179" h="2357" fill="none" extrusionOk="0">
                <a:moveTo>
                  <a:pt x="0" y="0"/>
                </a:moveTo>
                <a:lnTo>
                  <a:pt x="1178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2" name="Google Shape;1082;p14"/>
          <p:cNvCxnSpPr/>
          <p:nvPr/>
        </p:nvCxnSpPr>
        <p:spPr>
          <a:xfrm>
            <a:off x="-13375" y="2030650"/>
            <a:ext cx="47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3" name="Google Shape;1083;p14"/>
          <p:cNvGrpSpPr/>
          <p:nvPr/>
        </p:nvGrpSpPr>
        <p:grpSpPr>
          <a:xfrm>
            <a:off x="392675" y="1621008"/>
            <a:ext cx="3009700" cy="1564192"/>
            <a:chOff x="392675" y="1513033"/>
            <a:chExt cx="3009700" cy="1564192"/>
          </a:xfrm>
        </p:grpSpPr>
        <p:sp>
          <p:nvSpPr>
            <p:cNvPr id="1084" name="Google Shape;1084;p14"/>
            <p:cNvSpPr/>
            <p:nvPr/>
          </p:nvSpPr>
          <p:spPr>
            <a:xfrm>
              <a:off x="878255" y="1659206"/>
              <a:ext cx="584816" cy="584816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820418" y="2301733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820418" y="1622632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820418" y="1601247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865983" y="1601247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1520782" y="1601247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1520782" y="1643896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1520782" y="2301733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844719" y="2301733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732082" y="1513033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94" name="Google Shape;1094;p14"/>
            <p:cNvCxnSpPr/>
            <p:nvPr/>
          </p:nvCxnSpPr>
          <p:spPr>
            <a:xfrm>
              <a:off x="1612275" y="1922650"/>
              <a:ext cx="1790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095" name="Google Shape;1095;p14"/>
            <p:cNvSpPr/>
            <p:nvPr/>
          </p:nvSpPr>
          <p:spPr>
            <a:xfrm>
              <a:off x="636097" y="2039765"/>
              <a:ext cx="94533" cy="122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4"/>
            <p:cNvSpPr/>
            <p:nvPr/>
          </p:nvSpPr>
          <p:spPr>
            <a:xfrm>
              <a:off x="642173" y="1802341"/>
              <a:ext cx="82382" cy="122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596487" y="1689583"/>
              <a:ext cx="128069" cy="122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8" name="Google Shape;1098;p14"/>
            <p:cNvGrpSpPr/>
            <p:nvPr/>
          </p:nvGrpSpPr>
          <p:grpSpPr>
            <a:xfrm>
              <a:off x="392675" y="1922525"/>
              <a:ext cx="336300" cy="1154701"/>
              <a:chOff x="392675" y="1955343"/>
              <a:chExt cx="336300" cy="1116300"/>
            </a:xfrm>
          </p:grpSpPr>
          <p:cxnSp>
            <p:nvCxnSpPr>
              <p:cNvPr id="1099" name="Google Shape;1099;p14"/>
              <p:cNvCxnSpPr/>
              <p:nvPr/>
            </p:nvCxnSpPr>
            <p:spPr>
              <a:xfrm>
                <a:off x="420900" y="1955343"/>
                <a:ext cx="0" cy="111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14"/>
              <p:cNvCxnSpPr/>
              <p:nvPr/>
            </p:nvCxnSpPr>
            <p:spPr>
              <a:xfrm>
                <a:off x="418775" y="3067534"/>
                <a:ext cx="22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101" name="Google Shape;1101;p14"/>
              <p:cNvCxnSpPr/>
              <p:nvPr/>
            </p:nvCxnSpPr>
            <p:spPr>
              <a:xfrm>
                <a:off x="392675" y="1955464"/>
                <a:ext cx="33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  <p:sp>
          <p:nvSpPr>
            <p:cNvPr id="1102" name="Google Shape;1102;p14"/>
            <p:cNvSpPr/>
            <p:nvPr/>
          </p:nvSpPr>
          <p:spPr>
            <a:xfrm>
              <a:off x="1615281" y="2064188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1612256" y="2173787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1612144" y="1732231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1612156" y="1823604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14"/>
          <p:cNvGrpSpPr/>
          <p:nvPr/>
        </p:nvGrpSpPr>
        <p:grpSpPr>
          <a:xfrm>
            <a:off x="3363525" y="1622521"/>
            <a:ext cx="3042600" cy="1562680"/>
            <a:chOff x="3363525" y="1622521"/>
            <a:chExt cx="3042600" cy="1562680"/>
          </a:xfrm>
        </p:grpSpPr>
        <p:grpSp>
          <p:nvGrpSpPr>
            <p:cNvPr id="1107" name="Google Shape;1107;p14"/>
            <p:cNvGrpSpPr/>
            <p:nvPr/>
          </p:nvGrpSpPr>
          <p:grpSpPr>
            <a:xfrm>
              <a:off x="3363525" y="1622521"/>
              <a:ext cx="3042600" cy="877163"/>
              <a:chOff x="3363525" y="1503696"/>
              <a:chExt cx="3042600" cy="877163"/>
            </a:xfrm>
          </p:grpSpPr>
          <p:sp>
            <p:nvSpPr>
              <p:cNvPr id="1108" name="Google Shape;1108;p14"/>
              <p:cNvSpPr/>
              <p:nvPr/>
            </p:nvSpPr>
            <p:spPr>
              <a:xfrm>
                <a:off x="3828305" y="1649868"/>
                <a:ext cx="584816" cy="584816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fill="none" extrusionOk="0">
                    <a:moveTo>
                      <a:pt x="0" y="0"/>
                    </a:moveTo>
                    <a:lnTo>
                      <a:pt x="4812" y="0"/>
                    </a:lnTo>
                    <a:lnTo>
                      <a:pt x="4812" y="4812"/>
                    </a:lnTo>
                    <a:lnTo>
                      <a:pt x="0" y="481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4"/>
              <p:cNvSpPr/>
              <p:nvPr/>
            </p:nvSpPr>
            <p:spPr>
              <a:xfrm>
                <a:off x="3770468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4"/>
              <p:cNvSpPr/>
              <p:nvPr/>
            </p:nvSpPr>
            <p:spPr>
              <a:xfrm>
                <a:off x="3770468" y="1613295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5213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4"/>
              <p:cNvSpPr/>
              <p:nvPr/>
            </p:nvSpPr>
            <p:spPr>
              <a:xfrm>
                <a:off x="3770468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4"/>
              <p:cNvSpPr/>
              <p:nvPr/>
            </p:nvSpPr>
            <p:spPr>
              <a:xfrm>
                <a:off x="3816033" y="1591910"/>
                <a:ext cx="63366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1" fill="none" extrusionOk="0">
                    <a:moveTo>
                      <a:pt x="1" y="1"/>
                    </a:moveTo>
                    <a:lnTo>
                      <a:pt x="5214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4"/>
              <p:cNvSpPr/>
              <p:nvPr/>
            </p:nvSpPr>
            <p:spPr>
              <a:xfrm>
                <a:off x="4470832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4"/>
              <p:cNvSpPr/>
              <p:nvPr/>
            </p:nvSpPr>
            <p:spPr>
              <a:xfrm>
                <a:off x="4470832" y="1634559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1"/>
                    </a:moveTo>
                    <a:lnTo>
                      <a:pt x="0" y="5214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4"/>
              <p:cNvSpPr/>
              <p:nvPr/>
            </p:nvSpPr>
            <p:spPr>
              <a:xfrm>
                <a:off x="4470832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4"/>
              <p:cNvSpPr/>
              <p:nvPr/>
            </p:nvSpPr>
            <p:spPr>
              <a:xfrm>
                <a:off x="3794769" y="2292396"/>
                <a:ext cx="63354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" fill="none" extrusionOk="0">
                    <a:moveTo>
                      <a:pt x="5214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4"/>
              <p:cNvSpPr/>
              <p:nvPr/>
            </p:nvSpPr>
            <p:spPr>
              <a:xfrm>
                <a:off x="3682132" y="1503696"/>
                <a:ext cx="880200" cy="877163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219" fill="none" extrusionOk="0">
                    <a:moveTo>
                      <a:pt x="0" y="0"/>
                    </a:moveTo>
                    <a:lnTo>
                      <a:pt x="7243" y="0"/>
                    </a:lnTo>
                    <a:lnTo>
                      <a:pt x="7243" y="7218"/>
                    </a:lnTo>
                    <a:lnTo>
                      <a:pt x="0" y="72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4"/>
              <p:cNvSpPr/>
              <p:nvPr/>
            </p:nvSpPr>
            <p:spPr>
              <a:xfrm>
                <a:off x="3586147" y="2030427"/>
                <a:ext cx="94533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" fill="none" extrusionOk="0">
                    <a:moveTo>
                      <a:pt x="778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4"/>
              <p:cNvSpPr/>
              <p:nvPr/>
            </p:nvSpPr>
            <p:spPr>
              <a:xfrm>
                <a:off x="3592223" y="1793003"/>
                <a:ext cx="8238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" fill="none" extrusionOk="0">
                    <a:moveTo>
                      <a:pt x="678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4"/>
              <p:cNvSpPr/>
              <p:nvPr/>
            </p:nvSpPr>
            <p:spPr>
              <a:xfrm>
                <a:off x="3546537" y="1680245"/>
                <a:ext cx="12806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" fill="none" extrusionOk="0">
                    <a:moveTo>
                      <a:pt x="1054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21" name="Google Shape;1121;p14"/>
              <p:cNvCxnSpPr/>
              <p:nvPr/>
            </p:nvCxnSpPr>
            <p:spPr>
              <a:xfrm>
                <a:off x="3363525" y="1913003"/>
                <a:ext cx="315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22" name="Google Shape;1122;p14"/>
              <p:cNvSpPr/>
              <p:nvPr/>
            </p:nvSpPr>
            <p:spPr>
              <a:xfrm>
                <a:off x="4565331" y="2054850"/>
                <a:ext cx="641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" fill="none" extrusionOk="0">
                    <a:moveTo>
                      <a:pt x="1" y="0"/>
                    </a:moveTo>
                    <a:lnTo>
                      <a:pt x="527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4"/>
              <p:cNvSpPr/>
              <p:nvPr/>
            </p:nvSpPr>
            <p:spPr>
              <a:xfrm>
                <a:off x="4562306" y="2164449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4"/>
              <p:cNvSpPr/>
              <p:nvPr/>
            </p:nvSpPr>
            <p:spPr>
              <a:xfrm>
                <a:off x="4562194" y="1722894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4"/>
              <p:cNvSpPr/>
              <p:nvPr/>
            </p:nvSpPr>
            <p:spPr>
              <a:xfrm>
                <a:off x="4562206" y="1814267"/>
                <a:ext cx="7630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" fill="none" extrusionOk="0">
                    <a:moveTo>
                      <a:pt x="1" y="1"/>
                    </a:moveTo>
                    <a:lnTo>
                      <a:pt x="627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26" name="Google Shape;1126;p14"/>
              <p:cNvCxnSpPr/>
              <p:nvPr/>
            </p:nvCxnSpPr>
            <p:spPr>
              <a:xfrm>
                <a:off x="4565325" y="1922925"/>
                <a:ext cx="1840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127" name="Google Shape;1127;p14"/>
            <p:cNvGrpSpPr/>
            <p:nvPr/>
          </p:nvGrpSpPr>
          <p:grpSpPr>
            <a:xfrm>
              <a:off x="3369450" y="2030500"/>
              <a:ext cx="227100" cy="1154701"/>
              <a:chOff x="418775" y="1955343"/>
              <a:chExt cx="227100" cy="1116300"/>
            </a:xfrm>
          </p:grpSpPr>
          <p:cxnSp>
            <p:nvCxnSpPr>
              <p:cNvPr id="1128" name="Google Shape;1128;p14"/>
              <p:cNvCxnSpPr/>
              <p:nvPr/>
            </p:nvCxnSpPr>
            <p:spPr>
              <a:xfrm>
                <a:off x="420900" y="1955343"/>
                <a:ext cx="0" cy="111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14"/>
              <p:cNvCxnSpPr/>
              <p:nvPr/>
            </p:nvCxnSpPr>
            <p:spPr>
              <a:xfrm>
                <a:off x="418775" y="3067534"/>
                <a:ext cx="22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1130" name="Google Shape;1130;p14"/>
          <p:cNvGrpSpPr/>
          <p:nvPr/>
        </p:nvGrpSpPr>
        <p:grpSpPr>
          <a:xfrm>
            <a:off x="6368275" y="1619796"/>
            <a:ext cx="1299390" cy="1565405"/>
            <a:chOff x="6368275" y="1619796"/>
            <a:chExt cx="1299390" cy="1565405"/>
          </a:xfrm>
        </p:grpSpPr>
        <p:grpSp>
          <p:nvGrpSpPr>
            <p:cNvPr id="1131" name="Google Shape;1131;p14"/>
            <p:cNvGrpSpPr/>
            <p:nvPr/>
          </p:nvGrpSpPr>
          <p:grpSpPr>
            <a:xfrm>
              <a:off x="6368275" y="1619796"/>
              <a:ext cx="1299390" cy="877163"/>
              <a:chOff x="3363525" y="1503696"/>
              <a:chExt cx="1299390" cy="877163"/>
            </a:xfrm>
          </p:grpSpPr>
          <p:sp>
            <p:nvSpPr>
              <p:cNvPr id="1132" name="Google Shape;1132;p14"/>
              <p:cNvSpPr/>
              <p:nvPr/>
            </p:nvSpPr>
            <p:spPr>
              <a:xfrm>
                <a:off x="3828305" y="1649868"/>
                <a:ext cx="584816" cy="584816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fill="none" extrusionOk="0">
                    <a:moveTo>
                      <a:pt x="0" y="0"/>
                    </a:moveTo>
                    <a:lnTo>
                      <a:pt x="4812" y="0"/>
                    </a:lnTo>
                    <a:lnTo>
                      <a:pt x="4812" y="4812"/>
                    </a:lnTo>
                    <a:lnTo>
                      <a:pt x="0" y="481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4"/>
              <p:cNvSpPr/>
              <p:nvPr/>
            </p:nvSpPr>
            <p:spPr>
              <a:xfrm>
                <a:off x="3770468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4"/>
              <p:cNvSpPr/>
              <p:nvPr/>
            </p:nvSpPr>
            <p:spPr>
              <a:xfrm>
                <a:off x="3770468" y="1613295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5213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4"/>
              <p:cNvSpPr/>
              <p:nvPr/>
            </p:nvSpPr>
            <p:spPr>
              <a:xfrm>
                <a:off x="3770468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4"/>
              <p:cNvSpPr/>
              <p:nvPr/>
            </p:nvSpPr>
            <p:spPr>
              <a:xfrm>
                <a:off x="3816033" y="1591910"/>
                <a:ext cx="63366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1" fill="none" extrusionOk="0">
                    <a:moveTo>
                      <a:pt x="1" y="1"/>
                    </a:moveTo>
                    <a:lnTo>
                      <a:pt x="5214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4"/>
              <p:cNvSpPr/>
              <p:nvPr/>
            </p:nvSpPr>
            <p:spPr>
              <a:xfrm>
                <a:off x="4470832" y="1591910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4"/>
              <p:cNvSpPr/>
              <p:nvPr/>
            </p:nvSpPr>
            <p:spPr>
              <a:xfrm>
                <a:off x="4470832" y="1634559"/>
                <a:ext cx="122" cy="633540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4" fill="none" extrusionOk="0">
                    <a:moveTo>
                      <a:pt x="0" y="1"/>
                    </a:moveTo>
                    <a:lnTo>
                      <a:pt x="0" y="5214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4"/>
              <p:cNvSpPr/>
              <p:nvPr/>
            </p:nvSpPr>
            <p:spPr>
              <a:xfrm>
                <a:off x="4470832" y="229239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4"/>
              <p:cNvSpPr/>
              <p:nvPr/>
            </p:nvSpPr>
            <p:spPr>
              <a:xfrm>
                <a:off x="3794769" y="2292396"/>
                <a:ext cx="63354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" fill="none" extrusionOk="0">
                    <a:moveTo>
                      <a:pt x="5214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4"/>
              <p:cNvSpPr/>
              <p:nvPr/>
            </p:nvSpPr>
            <p:spPr>
              <a:xfrm>
                <a:off x="3682132" y="1503696"/>
                <a:ext cx="880200" cy="877163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219" fill="none" extrusionOk="0">
                    <a:moveTo>
                      <a:pt x="0" y="0"/>
                    </a:moveTo>
                    <a:lnTo>
                      <a:pt x="7243" y="0"/>
                    </a:lnTo>
                    <a:lnTo>
                      <a:pt x="7243" y="7218"/>
                    </a:lnTo>
                    <a:lnTo>
                      <a:pt x="0" y="72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4"/>
              <p:cNvSpPr/>
              <p:nvPr/>
            </p:nvSpPr>
            <p:spPr>
              <a:xfrm>
                <a:off x="3586147" y="2030427"/>
                <a:ext cx="94533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" fill="none" extrusionOk="0">
                    <a:moveTo>
                      <a:pt x="778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4"/>
              <p:cNvSpPr/>
              <p:nvPr/>
            </p:nvSpPr>
            <p:spPr>
              <a:xfrm>
                <a:off x="3592223" y="1793003"/>
                <a:ext cx="8238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" fill="none" extrusionOk="0">
                    <a:moveTo>
                      <a:pt x="678" y="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4"/>
              <p:cNvSpPr/>
              <p:nvPr/>
            </p:nvSpPr>
            <p:spPr>
              <a:xfrm>
                <a:off x="3546537" y="1680245"/>
                <a:ext cx="12806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" fill="none" extrusionOk="0">
                    <a:moveTo>
                      <a:pt x="1054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45" name="Google Shape;1145;p14"/>
              <p:cNvCxnSpPr/>
              <p:nvPr/>
            </p:nvCxnSpPr>
            <p:spPr>
              <a:xfrm>
                <a:off x="3363525" y="1925203"/>
                <a:ext cx="315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46" name="Google Shape;1146;p14"/>
              <p:cNvSpPr/>
              <p:nvPr/>
            </p:nvSpPr>
            <p:spPr>
              <a:xfrm>
                <a:off x="4565331" y="2054850"/>
                <a:ext cx="641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" fill="none" extrusionOk="0">
                    <a:moveTo>
                      <a:pt x="1" y="0"/>
                    </a:moveTo>
                    <a:lnTo>
                      <a:pt x="527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4"/>
              <p:cNvSpPr/>
              <p:nvPr/>
            </p:nvSpPr>
            <p:spPr>
              <a:xfrm>
                <a:off x="4562306" y="2164449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4"/>
              <p:cNvSpPr/>
              <p:nvPr/>
            </p:nvSpPr>
            <p:spPr>
              <a:xfrm>
                <a:off x="4562194" y="1722894"/>
                <a:ext cx="10060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" fill="none" extrusionOk="0">
                    <a:moveTo>
                      <a:pt x="1" y="1"/>
                    </a:moveTo>
                    <a:lnTo>
                      <a:pt x="828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4"/>
              <p:cNvSpPr/>
              <p:nvPr/>
            </p:nvSpPr>
            <p:spPr>
              <a:xfrm>
                <a:off x="4562206" y="1814267"/>
                <a:ext cx="7630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" fill="none" extrusionOk="0">
                    <a:moveTo>
                      <a:pt x="1" y="1"/>
                    </a:moveTo>
                    <a:lnTo>
                      <a:pt x="627" y="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0" name="Google Shape;1150;p14"/>
            <p:cNvGrpSpPr/>
            <p:nvPr/>
          </p:nvGrpSpPr>
          <p:grpSpPr>
            <a:xfrm>
              <a:off x="6374325" y="2030500"/>
              <a:ext cx="227100" cy="1154701"/>
              <a:chOff x="418775" y="1955343"/>
              <a:chExt cx="227100" cy="1116300"/>
            </a:xfrm>
          </p:grpSpPr>
          <p:cxnSp>
            <p:nvCxnSpPr>
              <p:cNvPr id="1151" name="Google Shape;1151;p14"/>
              <p:cNvCxnSpPr/>
              <p:nvPr/>
            </p:nvCxnSpPr>
            <p:spPr>
              <a:xfrm>
                <a:off x="420900" y="1955343"/>
                <a:ext cx="0" cy="1116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14"/>
              <p:cNvCxnSpPr/>
              <p:nvPr/>
            </p:nvCxnSpPr>
            <p:spPr>
              <a:xfrm>
                <a:off x="418775" y="3067534"/>
                <a:ext cx="22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1153" name="Google Shape;1153;p14"/>
          <p:cNvGrpSpPr/>
          <p:nvPr/>
        </p:nvGrpSpPr>
        <p:grpSpPr>
          <a:xfrm flipH="1">
            <a:off x="-274340" y="-2483486"/>
            <a:ext cx="7884219" cy="3433770"/>
            <a:chOff x="24125" y="294775"/>
            <a:chExt cx="7767703" cy="3383025"/>
          </a:xfrm>
        </p:grpSpPr>
        <p:sp>
          <p:nvSpPr>
            <p:cNvPr id="1154" name="Google Shape;1154;p14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14"/>
          <p:cNvGrpSpPr/>
          <p:nvPr/>
        </p:nvGrpSpPr>
        <p:grpSpPr>
          <a:xfrm>
            <a:off x="8757750" y="2728975"/>
            <a:ext cx="1552150" cy="3475150"/>
            <a:chOff x="327125" y="2375600"/>
            <a:chExt cx="1552150" cy="3475150"/>
          </a:xfrm>
        </p:grpSpPr>
        <p:sp>
          <p:nvSpPr>
            <p:cNvPr id="1249" name="Google Shape;1249;p14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861250" y="3692600"/>
              <a:ext cx="445675" cy="1618350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841275" y="3673200"/>
              <a:ext cx="39975" cy="40550"/>
            </a:xfrm>
            <a:custGeom>
              <a:avLst/>
              <a:gdLst/>
              <a:ahLst/>
              <a:cxnLst/>
              <a:rect l="l" t="t" r="r" b="b"/>
              <a:pathLst>
                <a:path w="1599" h="1622" extrusionOk="0">
                  <a:moveTo>
                    <a:pt x="799" y="1"/>
                  </a:moveTo>
                  <a:cubicBezTo>
                    <a:pt x="343" y="1"/>
                    <a:pt x="0" y="366"/>
                    <a:pt x="0" y="800"/>
                  </a:cubicBezTo>
                  <a:cubicBezTo>
                    <a:pt x="0" y="1256"/>
                    <a:pt x="343" y="1621"/>
                    <a:pt x="799" y="1621"/>
                  </a:cubicBezTo>
                  <a:cubicBezTo>
                    <a:pt x="1233" y="1621"/>
                    <a:pt x="1598" y="1256"/>
                    <a:pt x="1598" y="800"/>
                  </a:cubicBezTo>
                  <a:cubicBezTo>
                    <a:pt x="1598" y="366"/>
                    <a:pt x="1233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969100" y="4182200"/>
              <a:ext cx="174625" cy="556975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1123725" y="4163375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43" y="1"/>
                    <a:pt x="1" y="343"/>
                    <a:pt x="1" y="799"/>
                  </a:cubicBezTo>
                  <a:cubicBezTo>
                    <a:pt x="1" y="1233"/>
                    <a:pt x="343" y="1598"/>
                    <a:pt x="800" y="1598"/>
                  </a:cubicBezTo>
                  <a:cubicBezTo>
                    <a:pt x="1233" y="1598"/>
                    <a:pt x="1599" y="1233"/>
                    <a:pt x="1599" y="799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1393075" y="4882950"/>
              <a:ext cx="25" cy="428000"/>
            </a:xfrm>
            <a:custGeom>
              <a:avLst/>
              <a:gdLst/>
              <a:ahLst/>
              <a:cxnLst/>
              <a:rect l="l" t="t" r="r" b="b"/>
              <a:pathLst>
                <a:path w="1" h="17120" fill="none" extrusionOk="0">
                  <a:moveTo>
                    <a:pt x="0" y="171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1373100" y="486412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0"/>
                  </a:moveTo>
                  <a:cubicBezTo>
                    <a:pt x="343" y="0"/>
                    <a:pt x="1" y="365"/>
                    <a:pt x="1" y="799"/>
                  </a:cubicBezTo>
                  <a:cubicBezTo>
                    <a:pt x="1" y="1233"/>
                    <a:pt x="343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1714900" y="4922900"/>
              <a:ext cx="164375" cy="388050"/>
            </a:xfrm>
            <a:custGeom>
              <a:avLst/>
              <a:gdLst/>
              <a:ahLst/>
              <a:cxnLst/>
              <a:rect l="l" t="t" r="r" b="b"/>
              <a:pathLst>
                <a:path w="6575" h="15522" fill="none" extrusionOk="0">
                  <a:moveTo>
                    <a:pt x="6575" y="15521"/>
                  </a:moveTo>
                  <a:lnTo>
                    <a:pt x="6575" y="6574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1693800" y="4903475"/>
              <a:ext cx="43950" cy="40275"/>
            </a:xfrm>
            <a:custGeom>
              <a:avLst/>
              <a:gdLst/>
              <a:ahLst/>
              <a:cxnLst/>
              <a:rect l="l" t="t" r="r" b="b"/>
              <a:pathLst>
                <a:path w="1758" h="1611" extrusionOk="0">
                  <a:moveTo>
                    <a:pt x="868" y="1"/>
                  </a:moveTo>
                  <a:cubicBezTo>
                    <a:pt x="662" y="1"/>
                    <a:pt x="457" y="92"/>
                    <a:pt x="297" y="252"/>
                  </a:cubicBezTo>
                  <a:cubicBezTo>
                    <a:pt x="0" y="549"/>
                    <a:pt x="0" y="1074"/>
                    <a:pt x="297" y="1370"/>
                  </a:cubicBezTo>
                  <a:cubicBezTo>
                    <a:pt x="457" y="1530"/>
                    <a:pt x="662" y="1610"/>
                    <a:pt x="868" y="1610"/>
                  </a:cubicBezTo>
                  <a:cubicBezTo>
                    <a:pt x="1073" y="1610"/>
                    <a:pt x="1279" y="1530"/>
                    <a:pt x="1438" y="1370"/>
                  </a:cubicBezTo>
                  <a:cubicBezTo>
                    <a:pt x="1758" y="1074"/>
                    <a:pt x="1758" y="549"/>
                    <a:pt x="1438" y="252"/>
                  </a:cubicBezTo>
                  <a:cubicBezTo>
                    <a:pt x="1279" y="92"/>
                    <a:pt x="1073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4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14"/>
          <p:cNvSpPr txBox="1">
            <a:spLocks noGrp="1"/>
          </p:cNvSpPr>
          <p:nvPr>
            <p:ph type="subTitle" idx="1"/>
          </p:nvPr>
        </p:nvSpPr>
        <p:spPr>
          <a:xfrm>
            <a:off x="719988" y="3728592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4"/>
          <p:cNvSpPr txBox="1">
            <a:spLocks noGrp="1"/>
          </p:cNvSpPr>
          <p:nvPr>
            <p:ph type="title" idx="2"/>
          </p:nvPr>
        </p:nvSpPr>
        <p:spPr>
          <a:xfrm>
            <a:off x="720000" y="2868050"/>
            <a:ext cx="9114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3" name="Google Shape;1273;p14"/>
          <p:cNvSpPr txBox="1">
            <a:spLocks noGrp="1"/>
          </p:cNvSpPr>
          <p:nvPr>
            <p:ph type="title" idx="3" hasCustomPrompt="1"/>
          </p:nvPr>
        </p:nvSpPr>
        <p:spPr>
          <a:xfrm>
            <a:off x="878350" y="1768675"/>
            <a:ext cx="584700" cy="5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4" name="Google Shape;1274;p14"/>
          <p:cNvSpPr txBox="1">
            <a:spLocks noGrp="1"/>
          </p:cNvSpPr>
          <p:nvPr>
            <p:ph type="subTitle" idx="4"/>
          </p:nvPr>
        </p:nvSpPr>
        <p:spPr>
          <a:xfrm>
            <a:off x="3666713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p14"/>
          <p:cNvSpPr txBox="1">
            <a:spLocks noGrp="1"/>
          </p:cNvSpPr>
          <p:nvPr>
            <p:ph type="title" idx="5"/>
          </p:nvPr>
        </p:nvSpPr>
        <p:spPr>
          <a:xfrm>
            <a:off x="3666725" y="2868050"/>
            <a:ext cx="9114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6" name="Google Shape;1276;p14"/>
          <p:cNvSpPr txBox="1">
            <a:spLocks noGrp="1"/>
          </p:cNvSpPr>
          <p:nvPr>
            <p:ph type="title" idx="6" hasCustomPrompt="1"/>
          </p:nvPr>
        </p:nvSpPr>
        <p:spPr>
          <a:xfrm>
            <a:off x="3828350" y="1768675"/>
            <a:ext cx="584700" cy="5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7" name="Google Shape;1277;p14"/>
          <p:cNvSpPr txBox="1">
            <a:spLocks noGrp="1"/>
          </p:cNvSpPr>
          <p:nvPr>
            <p:ph type="subTitle" idx="7"/>
          </p:nvPr>
        </p:nvSpPr>
        <p:spPr>
          <a:xfrm>
            <a:off x="6672288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14"/>
          <p:cNvSpPr txBox="1">
            <a:spLocks noGrp="1"/>
          </p:cNvSpPr>
          <p:nvPr>
            <p:ph type="title" idx="8"/>
          </p:nvPr>
        </p:nvSpPr>
        <p:spPr>
          <a:xfrm>
            <a:off x="6672300" y="2868050"/>
            <a:ext cx="9114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9" name="Google Shape;1279;p14"/>
          <p:cNvSpPr txBox="1">
            <a:spLocks noGrp="1"/>
          </p:cNvSpPr>
          <p:nvPr>
            <p:ph type="title" idx="9" hasCustomPrompt="1"/>
          </p:nvPr>
        </p:nvSpPr>
        <p:spPr>
          <a:xfrm>
            <a:off x="6832500" y="1768675"/>
            <a:ext cx="584700" cy="5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0" name="Google Shape;1280;p14"/>
          <p:cNvSpPr/>
          <p:nvPr/>
        </p:nvSpPr>
        <p:spPr>
          <a:xfrm rot="5400000">
            <a:off x="8495108" y="-71091"/>
            <a:ext cx="148483" cy="290677"/>
          </a:xfrm>
          <a:custGeom>
            <a:avLst/>
            <a:gdLst/>
            <a:ahLst/>
            <a:cxnLst/>
            <a:rect l="l" t="t" r="r" b="b"/>
            <a:pathLst>
              <a:path w="1204" h="2357" fill="none" extrusionOk="0">
                <a:moveTo>
                  <a:pt x="0" y="0"/>
                </a:moveTo>
                <a:lnTo>
                  <a:pt x="1203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 rot="5400000">
            <a:off x="8496650" y="75727"/>
            <a:ext cx="145400" cy="290677"/>
          </a:xfrm>
          <a:custGeom>
            <a:avLst/>
            <a:gdLst/>
            <a:ahLst/>
            <a:cxnLst/>
            <a:rect l="l" t="t" r="r" b="b"/>
            <a:pathLst>
              <a:path w="1179" h="2357" fill="none" extrusionOk="0">
                <a:moveTo>
                  <a:pt x="0" y="0"/>
                </a:moveTo>
                <a:lnTo>
                  <a:pt x="1178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 rot="5400000">
            <a:off x="8495108" y="222546"/>
            <a:ext cx="148483" cy="290677"/>
          </a:xfrm>
          <a:custGeom>
            <a:avLst/>
            <a:gdLst/>
            <a:ahLst/>
            <a:cxnLst/>
            <a:rect l="l" t="t" r="r" b="b"/>
            <a:pathLst>
              <a:path w="1204" h="2357" fill="none" extrusionOk="0">
                <a:moveTo>
                  <a:pt x="0" y="0"/>
                </a:moveTo>
                <a:lnTo>
                  <a:pt x="1203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 rot="5400000">
            <a:off x="8496650" y="369365"/>
            <a:ext cx="145400" cy="290677"/>
          </a:xfrm>
          <a:custGeom>
            <a:avLst/>
            <a:gdLst/>
            <a:ahLst/>
            <a:cxnLst/>
            <a:rect l="l" t="t" r="r" b="b"/>
            <a:pathLst>
              <a:path w="1179" h="2357" fill="none" extrusionOk="0">
                <a:moveTo>
                  <a:pt x="0" y="0"/>
                </a:moveTo>
                <a:lnTo>
                  <a:pt x="1178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 rot="5400000">
            <a:off x="8495108" y="516183"/>
            <a:ext cx="148483" cy="290677"/>
          </a:xfrm>
          <a:custGeom>
            <a:avLst/>
            <a:gdLst/>
            <a:ahLst/>
            <a:cxnLst/>
            <a:rect l="l" t="t" r="r" b="b"/>
            <a:pathLst>
              <a:path w="1204" h="2357" fill="none" extrusionOk="0">
                <a:moveTo>
                  <a:pt x="0" y="0"/>
                </a:moveTo>
                <a:lnTo>
                  <a:pt x="1203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 rot="5400000">
            <a:off x="8496650" y="663002"/>
            <a:ext cx="145400" cy="290677"/>
          </a:xfrm>
          <a:custGeom>
            <a:avLst/>
            <a:gdLst/>
            <a:ahLst/>
            <a:cxnLst/>
            <a:rect l="l" t="t" r="r" b="b"/>
            <a:pathLst>
              <a:path w="1179" h="2357" fill="none" extrusionOk="0">
                <a:moveTo>
                  <a:pt x="0" y="0"/>
                </a:moveTo>
                <a:lnTo>
                  <a:pt x="1178" y="1178"/>
                </a:lnTo>
                <a:lnTo>
                  <a:pt x="0" y="2356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miter lim="250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15"/>
          <p:cNvGrpSpPr/>
          <p:nvPr/>
        </p:nvGrpSpPr>
        <p:grpSpPr>
          <a:xfrm>
            <a:off x="2019110" y="-2483486"/>
            <a:ext cx="7884219" cy="3433770"/>
            <a:chOff x="24125" y="294775"/>
            <a:chExt cx="7767703" cy="3383025"/>
          </a:xfrm>
        </p:grpSpPr>
        <p:sp>
          <p:nvSpPr>
            <p:cNvPr id="1288" name="Google Shape;1288;p15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2" name="Google Shape;1382;p15"/>
          <p:cNvGrpSpPr/>
          <p:nvPr/>
        </p:nvGrpSpPr>
        <p:grpSpPr>
          <a:xfrm rot="5400000">
            <a:off x="674625" y="3321200"/>
            <a:ext cx="979800" cy="3475150"/>
            <a:chOff x="327125" y="2375600"/>
            <a:chExt cx="979800" cy="3475150"/>
          </a:xfrm>
        </p:grpSpPr>
        <p:sp>
          <p:nvSpPr>
            <p:cNvPr id="1383" name="Google Shape;1383;p15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861250" y="3692600"/>
              <a:ext cx="445675" cy="1618350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841275" y="3673200"/>
              <a:ext cx="39975" cy="40550"/>
            </a:xfrm>
            <a:custGeom>
              <a:avLst/>
              <a:gdLst/>
              <a:ahLst/>
              <a:cxnLst/>
              <a:rect l="l" t="t" r="r" b="b"/>
              <a:pathLst>
                <a:path w="1599" h="1622" extrusionOk="0">
                  <a:moveTo>
                    <a:pt x="799" y="1"/>
                  </a:moveTo>
                  <a:cubicBezTo>
                    <a:pt x="343" y="1"/>
                    <a:pt x="0" y="366"/>
                    <a:pt x="0" y="800"/>
                  </a:cubicBezTo>
                  <a:cubicBezTo>
                    <a:pt x="0" y="1256"/>
                    <a:pt x="343" y="1621"/>
                    <a:pt x="799" y="1621"/>
                  </a:cubicBezTo>
                  <a:cubicBezTo>
                    <a:pt x="1233" y="1621"/>
                    <a:pt x="1598" y="1256"/>
                    <a:pt x="1598" y="800"/>
                  </a:cubicBezTo>
                  <a:cubicBezTo>
                    <a:pt x="1598" y="366"/>
                    <a:pt x="1233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8" name="Google Shape;1398;p15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15"/>
          <p:cNvSpPr txBox="1">
            <a:spLocks noGrp="1"/>
          </p:cNvSpPr>
          <p:nvPr>
            <p:ph type="subTitle" idx="1"/>
          </p:nvPr>
        </p:nvSpPr>
        <p:spPr>
          <a:xfrm>
            <a:off x="719994" y="2088317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15"/>
          <p:cNvSpPr txBox="1">
            <a:spLocks noGrp="1"/>
          </p:cNvSpPr>
          <p:nvPr>
            <p:ph type="title" idx="2"/>
          </p:nvPr>
        </p:nvSpPr>
        <p:spPr>
          <a:xfrm>
            <a:off x="720000" y="1607275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1" name="Google Shape;1401;p15"/>
          <p:cNvSpPr txBox="1">
            <a:spLocks noGrp="1"/>
          </p:cNvSpPr>
          <p:nvPr>
            <p:ph type="subTitle" idx="3"/>
          </p:nvPr>
        </p:nvSpPr>
        <p:spPr>
          <a:xfrm>
            <a:off x="719994" y="3626192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15"/>
          <p:cNvSpPr txBox="1">
            <a:spLocks noGrp="1"/>
          </p:cNvSpPr>
          <p:nvPr>
            <p:ph type="title" idx="4"/>
          </p:nvPr>
        </p:nvSpPr>
        <p:spPr>
          <a:xfrm>
            <a:off x="720000" y="3145150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3" name="Google Shape;1403;p15"/>
          <p:cNvSpPr txBox="1">
            <a:spLocks noGrp="1"/>
          </p:cNvSpPr>
          <p:nvPr>
            <p:ph type="subTitle" idx="5"/>
          </p:nvPr>
        </p:nvSpPr>
        <p:spPr>
          <a:xfrm>
            <a:off x="6672294" y="2088317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4" name="Google Shape;1404;p15"/>
          <p:cNvSpPr txBox="1">
            <a:spLocks noGrp="1"/>
          </p:cNvSpPr>
          <p:nvPr>
            <p:ph type="title" idx="6"/>
          </p:nvPr>
        </p:nvSpPr>
        <p:spPr>
          <a:xfrm>
            <a:off x="6672300" y="1607275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ubTitle" idx="7"/>
          </p:nvPr>
        </p:nvSpPr>
        <p:spPr>
          <a:xfrm>
            <a:off x="6672294" y="3626192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15"/>
          <p:cNvSpPr txBox="1">
            <a:spLocks noGrp="1"/>
          </p:cNvSpPr>
          <p:nvPr>
            <p:ph type="title" idx="8"/>
          </p:nvPr>
        </p:nvSpPr>
        <p:spPr>
          <a:xfrm>
            <a:off x="6672300" y="3145150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6"/>
          <p:cNvSpPr txBox="1">
            <a:spLocks noGrp="1"/>
          </p:cNvSpPr>
          <p:nvPr>
            <p:ph type="subTitle" idx="1"/>
          </p:nvPr>
        </p:nvSpPr>
        <p:spPr>
          <a:xfrm>
            <a:off x="2400600" y="2067413"/>
            <a:ext cx="4342800" cy="11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6"/>
          <p:cNvSpPr txBox="1">
            <a:spLocks noGrp="1"/>
          </p:cNvSpPr>
          <p:nvPr>
            <p:ph type="title"/>
          </p:nvPr>
        </p:nvSpPr>
        <p:spPr>
          <a:xfrm>
            <a:off x="2400450" y="3332738"/>
            <a:ext cx="43428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410" name="Google Shape;1410;p16"/>
          <p:cNvGrpSpPr/>
          <p:nvPr/>
        </p:nvGrpSpPr>
        <p:grpSpPr>
          <a:xfrm>
            <a:off x="730516" y="4568877"/>
            <a:ext cx="1032712" cy="157579"/>
            <a:chOff x="1675453" y="-1233273"/>
            <a:chExt cx="1032712" cy="157579"/>
          </a:xfrm>
        </p:grpSpPr>
        <p:sp>
          <p:nvSpPr>
            <p:cNvPr id="1411" name="Google Shape;1411;p16"/>
            <p:cNvSpPr/>
            <p:nvPr/>
          </p:nvSpPr>
          <p:spPr>
            <a:xfrm flipH="1">
              <a:off x="2562766" y="-1233273"/>
              <a:ext cx="145399" cy="157579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6"/>
            <p:cNvSpPr/>
            <p:nvPr/>
          </p:nvSpPr>
          <p:spPr>
            <a:xfrm flipH="1">
              <a:off x="2473573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6"/>
            <p:cNvSpPr/>
            <p:nvPr/>
          </p:nvSpPr>
          <p:spPr>
            <a:xfrm flipH="1">
              <a:off x="2384964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6"/>
            <p:cNvSpPr/>
            <p:nvPr/>
          </p:nvSpPr>
          <p:spPr>
            <a:xfrm flipH="1">
              <a:off x="2296354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6"/>
            <p:cNvSpPr/>
            <p:nvPr/>
          </p:nvSpPr>
          <p:spPr>
            <a:xfrm flipH="1">
              <a:off x="2207719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6"/>
            <p:cNvSpPr/>
            <p:nvPr/>
          </p:nvSpPr>
          <p:spPr>
            <a:xfrm flipH="1">
              <a:off x="2119110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6"/>
            <p:cNvSpPr/>
            <p:nvPr/>
          </p:nvSpPr>
          <p:spPr>
            <a:xfrm flipH="1">
              <a:off x="2030500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6"/>
            <p:cNvSpPr/>
            <p:nvPr/>
          </p:nvSpPr>
          <p:spPr>
            <a:xfrm flipH="1">
              <a:off x="1941891" y="-1233273"/>
              <a:ext cx="145399" cy="157579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6"/>
            <p:cNvSpPr/>
            <p:nvPr/>
          </p:nvSpPr>
          <p:spPr>
            <a:xfrm flipH="1">
              <a:off x="1853256" y="-1233273"/>
              <a:ext cx="145399" cy="157579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6"/>
            <p:cNvSpPr/>
            <p:nvPr/>
          </p:nvSpPr>
          <p:spPr>
            <a:xfrm flipH="1">
              <a:off x="1764063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6"/>
            <p:cNvSpPr/>
            <p:nvPr/>
          </p:nvSpPr>
          <p:spPr>
            <a:xfrm flipH="1">
              <a:off x="1675453" y="-1233273"/>
              <a:ext cx="145982" cy="157579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16"/>
          <p:cNvGrpSpPr/>
          <p:nvPr/>
        </p:nvGrpSpPr>
        <p:grpSpPr>
          <a:xfrm>
            <a:off x="8757750" y="2728975"/>
            <a:ext cx="1552150" cy="3475150"/>
            <a:chOff x="327125" y="2375600"/>
            <a:chExt cx="1552150" cy="3475150"/>
          </a:xfrm>
        </p:grpSpPr>
        <p:sp>
          <p:nvSpPr>
            <p:cNvPr id="1423" name="Google Shape;1423;p16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861250" y="3692600"/>
              <a:ext cx="445675" cy="1618350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841275" y="3673200"/>
              <a:ext cx="39975" cy="40550"/>
            </a:xfrm>
            <a:custGeom>
              <a:avLst/>
              <a:gdLst/>
              <a:ahLst/>
              <a:cxnLst/>
              <a:rect l="l" t="t" r="r" b="b"/>
              <a:pathLst>
                <a:path w="1599" h="1622" extrusionOk="0">
                  <a:moveTo>
                    <a:pt x="799" y="1"/>
                  </a:moveTo>
                  <a:cubicBezTo>
                    <a:pt x="343" y="1"/>
                    <a:pt x="0" y="366"/>
                    <a:pt x="0" y="800"/>
                  </a:cubicBezTo>
                  <a:cubicBezTo>
                    <a:pt x="0" y="1256"/>
                    <a:pt x="343" y="1621"/>
                    <a:pt x="799" y="1621"/>
                  </a:cubicBezTo>
                  <a:cubicBezTo>
                    <a:pt x="1233" y="1621"/>
                    <a:pt x="1598" y="1256"/>
                    <a:pt x="1598" y="800"/>
                  </a:cubicBezTo>
                  <a:cubicBezTo>
                    <a:pt x="1598" y="366"/>
                    <a:pt x="1233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969100" y="4182200"/>
              <a:ext cx="174625" cy="556975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1123725" y="4163375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43" y="1"/>
                    <a:pt x="1" y="343"/>
                    <a:pt x="1" y="799"/>
                  </a:cubicBezTo>
                  <a:cubicBezTo>
                    <a:pt x="1" y="1233"/>
                    <a:pt x="343" y="1598"/>
                    <a:pt x="800" y="1598"/>
                  </a:cubicBezTo>
                  <a:cubicBezTo>
                    <a:pt x="1233" y="1598"/>
                    <a:pt x="1599" y="1233"/>
                    <a:pt x="1599" y="799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1393075" y="4882950"/>
              <a:ext cx="25" cy="428000"/>
            </a:xfrm>
            <a:custGeom>
              <a:avLst/>
              <a:gdLst/>
              <a:ahLst/>
              <a:cxnLst/>
              <a:rect l="l" t="t" r="r" b="b"/>
              <a:pathLst>
                <a:path w="1" h="17120" fill="none" extrusionOk="0">
                  <a:moveTo>
                    <a:pt x="0" y="171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1373100" y="486412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0"/>
                  </a:moveTo>
                  <a:cubicBezTo>
                    <a:pt x="343" y="0"/>
                    <a:pt x="1" y="365"/>
                    <a:pt x="1" y="799"/>
                  </a:cubicBezTo>
                  <a:cubicBezTo>
                    <a:pt x="1" y="1233"/>
                    <a:pt x="343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1714900" y="4922900"/>
              <a:ext cx="164375" cy="388050"/>
            </a:xfrm>
            <a:custGeom>
              <a:avLst/>
              <a:gdLst/>
              <a:ahLst/>
              <a:cxnLst/>
              <a:rect l="l" t="t" r="r" b="b"/>
              <a:pathLst>
                <a:path w="6575" h="15522" fill="none" extrusionOk="0">
                  <a:moveTo>
                    <a:pt x="6575" y="15521"/>
                  </a:moveTo>
                  <a:lnTo>
                    <a:pt x="6575" y="6574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1693800" y="4903475"/>
              <a:ext cx="43950" cy="40275"/>
            </a:xfrm>
            <a:custGeom>
              <a:avLst/>
              <a:gdLst/>
              <a:ahLst/>
              <a:cxnLst/>
              <a:rect l="l" t="t" r="r" b="b"/>
              <a:pathLst>
                <a:path w="1758" h="1611" extrusionOk="0">
                  <a:moveTo>
                    <a:pt x="868" y="1"/>
                  </a:moveTo>
                  <a:cubicBezTo>
                    <a:pt x="662" y="1"/>
                    <a:pt x="457" y="92"/>
                    <a:pt x="297" y="252"/>
                  </a:cubicBezTo>
                  <a:cubicBezTo>
                    <a:pt x="0" y="549"/>
                    <a:pt x="0" y="1074"/>
                    <a:pt x="297" y="1370"/>
                  </a:cubicBezTo>
                  <a:cubicBezTo>
                    <a:pt x="457" y="1530"/>
                    <a:pt x="662" y="1610"/>
                    <a:pt x="868" y="1610"/>
                  </a:cubicBezTo>
                  <a:cubicBezTo>
                    <a:pt x="1073" y="1610"/>
                    <a:pt x="1279" y="1530"/>
                    <a:pt x="1438" y="1370"/>
                  </a:cubicBezTo>
                  <a:cubicBezTo>
                    <a:pt x="1758" y="1074"/>
                    <a:pt x="1758" y="549"/>
                    <a:pt x="1438" y="252"/>
                  </a:cubicBezTo>
                  <a:cubicBezTo>
                    <a:pt x="1279" y="92"/>
                    <a:pt x="1073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16"/>
          <p:cNvGrpSpPr/>
          <p:nvPr/>
        </p:nvGrpSpPr>
        <p:grpSpPr>
          <a:xfrm>
            <a:off x="-274468" y="-1001015"/>
            <a:ext cx="10129998" cy="2559475"/>
            <a:chOff x="-274468" y="-1001015"/>
            <a:chExt cx="10129998" cy="2559475"/>
          </a:xfrm>
        </p:grpSpPr>
        <p:grpSp>
          <p:nvGrpSpPr>
            <p:cNvPr id="1445" name="Google Shape;1445;p16"/>
            <p:cNvGrpSpPr/>
            <p:nvPr/>
          </p:nvGrpSpPr>
          <p:grpSpPr>
            <a:xfrm>
              <a:off x="-274468" y="-1001015"/>
              <a:ext cx="7806725" cy="2559475"/>
              <a:chOff x="-274468" y="-1001015"/>
              <a:chExt cx="7806725" cy="2559475"/>
            </a:xfrm>
          </p:grpSpPr>
          <p:sp>
            <p:nvSpPr>
              <p:cNvPr id="1446" name="Google Shape;1446;p16"/>
              <p:cNvSpPr/>
              <p:nvPr/>
            </p:nvSpPr>
            <p:spPr>
              <a:xfrm flipH="1">
                <a:off x="774235" y="1064966"/>
                <a:ext cx="151184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1" extrusionOk="0">
                    <a:moveTo>
                      <a:pt x="0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6"/>
              <p:cNvSpPr/>
              <p:nvPr/>
            </p:nvSpPr>
            <p:spPr>
              <a:xfrm flipH="1">
                <a:off x="660123" y="1064966"/>
                <a:ext cx="151768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1" extrusionOk="0">
                    <a:moveTo>
                      <a:pt x="0" y="0"/>
                    </a:moveTo>
                    <a:lnTo>
                      <a:pt x="3584" y="3721"/>
                    </a:lnTo>
                    <a:lnTo>
                      <a:pt x="5980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6"/>
              <p:cNvSpPr/>
              <p:nvPr/>
            </p:nvSpPr>
            <p:spPr>
              <a:xfrm flipH="1">
                <a:off x="546596" y="1064966"/>
                <a:ext cx="151210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1" extrusionOk="0">
                    <a:moveTo>
                      <a:pt x="1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6"/>
              <p:cNvSpPr/>
              <p:nvPr/>
            </p:nvSpPr>
            <p:spPr>
              <a:xfrm flipH="1">
                <a:off x="433093" y="1064966"/>
                <a:ext cx="151184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1" extrusionOk="0">
                    <a:moveTo>
                      <a:pt x="0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6"/>
              <p:cNvSpPr/>
              <p:nvPr/>
            </p:nvSpPr>
            <p:spPr>
              <a:xfrm flipH="1">
                <a:off x="318982" y="1064966"/>
                <a:ext cx="151768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1" extrusionOk="0">
                    <a:moveTo>
                      <a:pt x="0" y="0"/>
                    </a:moveTo>
                    <a:lnTo>
                      <a:pt x="3607" y="3721"/>
                    </a:lnTo>
                    <a:lnTo>
                      <a:pt x="5980" y="3721"/>
                    </a:lnTo>
                    <a:lnTo>
                      <a:pt x="23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6"/>
              <p:cNvSpPr/>
              <p:nvPr/>
            </p:nvSpPr>
            <p:spPr>
              <a:xfrm flipH="1">
                <a:off x="205454" y="1064966"/>
                <a:ext cx="151210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1" extrusionOk="0">
                    <a:moveTo>
                      <a:pt x="1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6"/>
              <p:cNvSpPr/>
              <p:nvPr/>
            </p:nvSpPr>
            <p:spPr>
              <a:xfrm flipH="1">
                <a:off x="91368" y="1064966"/>
                <a:ext cx="151768" cy="9442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1" extrusionOk="0">
                    <a:moveTo>
                      <a:pt x="1" y="0"/>
                    </a:moveTo>
                    <a:lnTo>
                      <a:pt x="3584" y="3721"/>
                    </a:lnTo>
                    <a:lnTo>
                      <a:pt x="5981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6"/>
              <p:cNvSpPr/>
              <p:nvPr/>
            </p:nvSpPr>
            <p:spPr>
              <a:xfrm flipH="1">
                <a:off x="-274468" y="-937882"/>
                <a:ext cx="5466211" cy="1127132"/>
              </a:xfrm>
              <a:custGeom>
                <a:avLst/>
                <a:gdLst/>
                <a:ahLst/>
                <a:cxnLst/>
                <a:rect l="l" t="t" r="r" b="b"/>
                <a:pathLst>
                  <a:path w="206136" h="44419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297"/>
                      <a:pt x="91" y="388"/>
                      <a:pt x="183" y="388"/>
                    </a:cubicBezTo>
                    <a:lnTo>
                      <a:pt x="31887" y="388"/>
                    </a:lnTo>
                    <a:lnTo>
                      <a:pt x="54507" y="23031"/>
                    </a:lnTo>
                    <a:lnTo>
                      <a:pt x="101870" y="23031"/>
                    </a:lnTo>
                    <a:lnTo>
                      <a:pt x="123257" y="44418"/>
                    </a:lnTo>
                    <a:lnTo>
                      <a:pt x="205930" y="44418"/>
                    </a:lnTo>
                    <a:cubicBezTo>
                      <a:pt x="206044" y="44418"/>
                      <a:pt x="206136" y="44327"/>
                      <a:pt x="206136" y="44213"/>
                    </a:cubicBezTo>
                    <a:cubicBezTo>
                      <a:pt x="206136" y="44122"/>
                      <a:pt x="206044" y="44030"/>
                      <a:pt x="205930" y="44030"/>
                    </a:cubicBezTo>
                    <a:lnTo>
                      <a:pt x="123417" y="44030"/>
                    </a:lnTo>
                    <a:lnTo>
                      <a:pt x="102029" y="22643"/>
                    </a:lnTo>
                    <a:lnTo>
                      <a:pt x="54667" y="22643"/>
                    </a:lnTo>
                    <a:lnTo>
                      <a:pt x="320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6"/>
              <p:cNvSpPr/>
              <p:nvPr/>
            </p:nvSpPr>
            <p:spPr>
              <a:xfrm flipH="1">
                <a:off x="-43602" y="-764114"/>
                <a:ext cx="6393739" cy="1984325"/>
              </a:xfrm>
              <a:custGeom>
                <a:avLst/>
                <a:gdLst/>
                <a:ahLst/>
                <a:cxnLst/>
                <a:rect l="l" t="t" r="r" b="b"/>
                <a:pathLst>
                  <a:path w="251970" h="78200" extrusionOk="0">
                    <a:moveTo>
                      <a:pt x="389" y="0"/>
                    </a:moveTo>
                    <a:cubicBezTo>
                      <a:pt x="160" y="0"/>
                      <a:pt x="1" y="183"/>
                      <a:pt x="1" y="388"/>
                    </a:cubicBezTo>
                    <a:cubicBezTo>
                      <a:pt x="1" y="593"/>
                      <a:pt x="160" y="776"/>
                      <a:pt x="389" y="776"/>
                    </a:cubicBezTo>
                    <a:lnTo>
                      <a:pt x="66217" y="776"/>
                    </a:lnTo>
                    <a:lnTo>
                      <a:pt x="89179" y="23738"/>
                    </a:lnTo>
                    <a:lnTo>
                      <a:pt x="125197" y="23738"/>
                    </a:lnTo>
                    <a:lnTo>
                      <a:pt x="179659" y="78199"/>
                    </a:lnTo>
                    <a:lnTo>
                      <a:pt x="251581" y="78199"/>
                    </a:lnTo>
                    <a:cubicBezTo>
                      <a:pt x="251787" y="78199"/>
                      <a:pt x="251969" y="78040"/>
                      <a:pt x="251969" y="77834"/>
                    </a:cubicBezTo>
                    <a:cubicBezTo>
                      <a:pt x="251969" y="77606"/>
                      <a:pt x="251787" y="77446"/>
                      <a:pt x="251581" y="77446"/>
                    </a:cubicBezTo>
                    <a:lnTo>
                      <a:pt x="179978" y="77446"/>
                    </a:lnTo>
                    <a:lnTo>
                      <a:pt x="125517" y="22962"/>
                    </a:lnTo>
                    <a:lnTo>
                      <a:pt x="89499" y="22962"/>
                    </a:lnTo>
                    <a:lnTo>
                      <a:pt x="665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6"/>
              <p:cNvSpPr/>
              <p:nvPr/>
            </p:nvSpPr>
            <p:spPr>
              <a:xfrm flipH="1">
                <a:off x="-274108" y="-170466"/>
                <a:ext cx="6252400" cy="1112085"/>
              </a:xfrm>
              <a:custGeom>
                <a:avLst/>
                <a:gdLst/>
                <a:ahLst/>
                <a:cxnLst/>
                <a:rect l="l" t="t" r="r" b="b"/>
                <a:pathLst>
                  <a:path w="246400" h="43826" extrusionOk="0">
                    <a:moveTo>
                      <a:pt x="183" y="1"/>
                    </a:moveTo>
                    <a:cubicBezTo>
                      <a:pt x="69" y="1"/>
                      <a:pt x="0" y="92"/>
                      <a:pt x="0" y="206"/>
                    </a:cubicBezTo>
                    <a:cubicBezTo>
                      <a:pt x="0" y="298"/>
                      <a:pt x="69" y="389"/>
                      <a:pt x="183" y="389"/>
                    </a:cubicBezTo>
                    <a:lnTo>
                      <a:pt x="61286" y="389"/>
                    </a:lnTo>
                    <a:lnTo>
                      <a:pt x="104723" y="43825"/>
                    </a:lnTo>
                    <a:lnTo>
                      <a:pt x="165210" y="43825"/>
                    </a:lnTo>
                    <a:lnTo>
                      <a:pt x="207414" y="1599"/>
                    </a:lnTo>
                    <a:lnTo>
                      <a:pt x="246217" y="1599"/>
                    </a:lnTo>
                    <a:cubicBezTo>
                      <a:pt x="246308" y="1599"/>
                      <a:pt x="246400" y="1507"/>
                      <a:pt x="246400" y="1416"/>
                    </a:cubicBezTo>
                    <a:cubicBezTo>
                      <a:pt x="246400" y="1302"/>
                      <a:pt x="246308" y="1233"/>
                      <a:pt x="246217" y="1233"/>
                    </a:cubicBezTo>
                    <a:lnTo>
                      <a:pt x="207254" y="1233"/>
                    </a:lnTo>
                    <a:lnTo>
                      <a:pt x="165050" y="43437"/>
                    </a:lnTo>
                    <a:lnTo>
                      <a:pt x="104883" y="43437"/>
                    </a:lnTo>
                    <a:lnTo>
                      <a:pt x="614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6"/>
              <p:cNvSpPr/>
              <p:nvPr/>
            </p:nvSpPr>
            <p:spPr>
              <a:xfrm flipH="1">
                <a:off x="-38958" y="-38389"/>
                <a:ext cx="6722117" cy="1533132"/>
              </a:xfrm>
              <a:custGeom>
                <a:avLst/>
                <a:gdLst/>
                <a:ahLst/>
                <a:cxnLst/>
                <a:rect l="l" t="t" r="r" b="b"/>
                <a:pathLst>
                  <a:path w="264911" h="60419" extrusionOk="0">
                    <a:moveTo>
                      <a:pt x="183" y="0"/>
                    </a:moveTo>
                    <a:cubicBezTo>
                      <a:pt x="91" y="0"/>
                      <a:pt x="0" y="69"/>
                      <a:pt x="0" y="183"/>
                    </a:cubicBezTo>
                    <a:cubicBezTo>
                      <a:pt x="0" y="297"/>
                      <a:pt x="91" y="365"/>
                      <a:pt x="183" y="365"/>
                    </a:cubicBezTo>
                    <a:lnTo>
                      <a:pt x="57177" y="365"/>
                    </a:lnTo>
                    <a:lnTo>
                      <a:pt x="70941" y="14129"/>
                    </a:lnTo>
                    <a:lnTo>
                      <a:pt x="129214" y="14129"/>
                    </a:lnTo>
                    <a:lnTo>
                      <a:pt x="175504" y="60419"/>
                    </a:lnTo>
                    <a:lnTo>
                      <a:pt x="203419" y="60419"/>
                    </a:lnTo>
                    <a:lnTo>
                      <a:pt x="232316" y="31499"/>
                    </a:lnTo>
                    <a:lnTo>
                      <a:pt x="264705" y="31499"/>
                    </a:lnTo>
                    <a:cubicBezTo>
                      <a:pt x="264819" y="31499"/>
                      <a:pt x="264911" y="31430"/>
                      <a:pt x="264911" y="31316"/>
                    </a:cubicBezTo>
                    <a:cubicBezTo>
                      <a:pt x="264911" y="31225"/>
                      <a:pt x="264819" y="31134"/>
                      <a:pt x="264705" y="31134"/>
                    </a:cubicBezTo>
                    <a:lnTo>
                      <a:pt x="232156" y="31134"/>
                    </a:lnTo>
                    <a:lnTo>
                      <a:pt x="203259" y="60031"/>
                    </a:lnTo>
                    <a:lnTo>
                      <a:pt x="175664" y="60031"/>
                    </a:lnTo>
                    <a:lnTo>
                      <a:pt x="129374" y="13764"/>
                    </a:lnTo>
                    <a:lnTo>
                      <a:pt x="71101" y="13764"/>
                    </a:lnTo>
                    <a:lnTo>
                      <a:pt x="573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6"/>
              <p:cNvSpPr/>
              <p:nvPr/>
            </p:nvSpPr>
            <p:spPr>
              <a:xfrm flipH="1">
                <a:off x="4070422" y="51946"/>
                <a:ext cx="3461835" cy="538686"/>
              </a:xfrm>
              <a:custGeom>
                <a:avLst/>
                <a:gdLst/>
                <a:ahLst/>
                <a:cxnLst/>
                <a:rect l="l" t="t" r="r" b="b"/>
                <a:pathLst>
                  <a:path w="136427" h="21229" extrusionOk="0">
                    <a:moveTo>
                      <a:pt x="20748" y="1"/>
                    </a:moveTo>
                    <a:lnTo>
                      <a:pt x="160" y="20589"/>
                    </a:lnTo>
                    <a:cubicBezTo>
                      <a:pt x="0" y="20726"/>
                      <a:pt x="0" y="20977"/>
                      <a:pt x="160" y="21114"/>
                    </a:cubicBezTo>
                    <a:cubicBezTo>
                      <a:pt x="228" y="21205"/>
                      <a:pt x="342" y="21228"/>
                      <a:pt x="434" y="21228"/>
                    </a:cubicBezTo>
                    <a:cubicBezTo>
                      <a:pt x="525" y="21228"/>
                      <a:pt x="616" y="21205"/>
                      <a:pt x="708" y="21114"/>
                    </a:cubicBezTo>
                    <a:lnTo>
                      <a:pt x="21045" y="777"/>
                    </a:lnTo>
                    <a:lnTo>
                      <a:pt x="85390" y="777"/>
                    </a:lnTo>
                    <a:lnTo>
                      <a:pt x="103307" y="18672"/>
                    </a:lnTo>
                    <a:lnTo>
                      <a:pt x="136039" y="18672"/>
                    </a:lnTo>
                    <a:cubicBezTo>
                      <a:pt x="136267" y="18672"/>
                      <a:pt x="136427" y="18512"/>
                      <a:pt x="136427" y="18307"/>
                    </a:cubicBezTo>
                    <a:cubicBezTo>
                      <a:pt x="136427" y="18078"/>
                      <a:pt x="136267" y="17919"/>
                      <a:pt x="136039" y="17919"/>
                    </a:cubicBezTo>
                    <a:lnTo>
                      <a:pt x="103627" y="17919"/>
                    </a:lnTo>
                    <a:lnTo>
                      <a:pt x="857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6"/>
              <p:cNvSpPr/>
              <p:nvPr/>
            </p:nvSpPr>
            <p:spPr>
              <a:xfrm flipH="1">
                <a:off x="1455350" y="1421739"/>
                <a:ext cx="136721" cy="136721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66"/>
                    </a:moveTo>
                    <a:cubicBezTo>
                      <a:pt x="3972" y="366"/>
                      <a:pt x="5022" y="1416"/>
                      <a:pt x="5022" y="2694"/>
                    </a:cubicBezTo>
                    <a:cubicBezTo>
                      <a:pt x="5022" y="3949"/>
                      <a:pt x="3972" y="4999"/>
                      <a:pt x="2694" y="4999"/>
                    </a:cubicBezTo>
                    <a:cubicBezTo>
                      <a:pt x="1416" y="4999"/>
                      <a:pt x="388" y="3949"/>
                      <a:pt x="388" y="2694"/>
                    </a:cubicBezTo>
                    <a:cubicBezTo>
                      <a:pt x="388" y="1416"/>
                      <a:pt x="1416" y="366"/>
                      <a:pt x="2694" y="366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0" y="1187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187"/>
                      <a:pt x="4177" y="1"/>
                      <a:pt x="26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6"/>
              <p:cNvSpPr/>
              <p:nvPr/>
            </p:nvSpPr>
            <p:spPr>
              <a:xfrm flipH="1">
                <a:off x="1479101" y="1445490"/>
                <a:ext cx="89218" cy="8863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493" extrusionOk="0">
                    <a:moveTo>
                      <a:pt x="1758" y="0"/>
                    </a:moveTo>
                    <a:cubicBezTo>
                      <a:pt x="799" y="0"/>
                      <a:pt x="0" y="776"/>
                      <a:pt x="0" y="1758"/>
                    </a:cubicBezTo>
                    <a:cubicBezTo>
                      <a:pt x="0" y="2717"/>
                      <a:pt x="799" y="3493"/>
                      <a:pt x="1758" y="3493"/>
                    </a:cubicBezTo>
                    <a:cubicBezTo>
                      <a:pt x="2739" y="3493"/>
                      <a:pt x="3515" y="2717"/>
                      <a:pt x="3515" y="1758"/>
                    </a:cubicBezTo>
                    <a:cubicBezTo>
                      <a:pt x="3515" y="776"/>
                      <a:pt x="2739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6"/>
              <p:cNvSpPr/>
              <p:nvPr/>
            </p:nvSpPr>
            <p:spPr>
              <a:xfrm flipH="1">
                <a:off x="1995153" y="115662"/>
                <a:ext cx="136720" cy="136721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89"/>
                    </a:moveTo>
                    <a:cubicBezTo>
                      <a:pt x="3972" y="389"/>
                      <a:pt x="4999" y="1416"/>
                      <a:pt x="4999" y="2694"/>
                    </a:cubicBezTo>
                    <a:cubicBezTo>
                      <a:pt x="4999" y="3972"/>
                      <a:pt x="3972" y="5022"/>
                      <a:pt x="2694" y="5022"/>
                    </a:cubicBezTo>
                    <a:cubicBezTo>
                      <a:pt x="1415" y="5022"/>
                      <a:pt x="365" y="3972"/>
                      <a:pt x="365" y="2694"/>
                    </a:cubicBezTo>
                    <a:cubicBezTo>
                      <a:pt x="365" y="1416"/>
                      <a:pt x="1415" y="389"/>
                      <a:pt x="2694" y="389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0" y="1210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210"/>
                      <a:pt x="4177" y="1"/>
                      <a:pt x="26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6"/>
              <p:cNvSpPr/>
              <p:nvPr/>
            </p:nvSpPr>
            <p:spPr>
              <a:xfrm flipH="1">
                <a:off x="2018904" y="139413"/>
                <a:ext cx="89219" cy="89218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0"/>
                    </a:moveTo>
                    <a:cubicBezTo>
                      <a:pt x="776" y="0"/>
                      <a:pt x="0" y="799"/>
                      <a:pt x="0" y="1758"/>
                    </a:cubicBezTo>
                    <a:cubicBezTo>
                      <a:pt x="0" y="2739"/>
                      <a:pt x="776" y="3516"/>
                      <a:pt x="1758" y="3516"/>
                    </a:cubicBezTo>
                    <a:cubicBezTo>
                      <a:pt x="2716" y="3516"/>
                      <a:pt x="3515" y="2739"/>
                      <a:pt x="3515" y="1758"/>
                    </a:cubicBezTo>
                    <a:cubicBezTo>
                      <a:pt x="3515" y="799"/>
                      <a:pt x="2716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6"/>
              <p:cNvSpPr/>
              <p:nvPr/>
            </p:nvSpPr>
            <p:spPr>
              <a:xfrm flipH="1">
                <a:off x="2737118" y="-209848"/>
                <a:ext cx="89219" cy="8921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1"/>
                    </a:move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58" y="3516"/>
                    </a:cubicBezTo>
                    <a:cubicBezTo>
                      <a:pt x="2717" y="3516"/>
                      <a:pt x="3516" y="2717"/>
                      <a:pt x="3516" y="1758"/>
                    </a:cubicBezTo>
                    <a:cubicBezTo>
                      <a:pt x="3516" y="777"/>
                      <a:pt x="2717" y="1"/>
                      <a:pt x="1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6"/>
              <p:cNvSpPr/>
              <p:nvPr/>
            </p:nvSpPr>
            <p:spPr>
              <a:xfrm flipH="1">
                <a:off x="394853" y="497937"/>
                <a:ext cx="89219" cy="8863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493" extrusionOk="0">
                    <a:moveTo>
                      <a:pt x="1758" y="0"/>
                    </a:moveTo>
                    <a:cubicBezTo>
                      <a:pt x="799" y="0"/>
                      <a:pt x="0" y="776"/>
                      <a:pt x="0" y="1735"/>
                    </a:cubicBezTo>
                    <a:cubicBezTo>
                      <a:pt x="0" y="2716"/>
                      <a:pt x="799" y="3493"/>
                      <a:pt x="1758" y="3493"/>
                    </a:cubicBezTo>
                    <a:cubicBezTo>
                      <a:pt x="2739" y="3493"/>
                      <a:pt x="3515" y="2716"/>
                      <a:pt x="3515" y="1735"/>
                    </a:cubicBezTo>
                    <a:cubicBezTo>
                      <a:pt x="3515" y="776"/>
                      <a:pt x="2739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6"/>
              <p:cNvSpPr/>
              <p:nvPr/>
            </p:nvSpPr>
            <p:spPr>
              <a:xfrm flipH="1">
                <a:off x="3942405" y="449267"/>
                <a:ext cx="136721" cy="136721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89"/>
                    </a:moveTo>
                    <a:cubicBezTo>
                      <a:pt x="3972" y="389"/>
                      <a:pt x="4999" y="1416"/>
                      <a:pt x="4999" y="2694"/>
                    </a:cubicBezTo>
                    <a:cubicBezTo>
                      <a:pt x="4999" y="3973"/>
                      <a:pt x="3972" y="5000"/>
                      <a:pt x="2694" y="5000"/>
                    </a:cubicBezTo>
                    <a:cubicBezTo>
                      <a:pt x="1416" y="5000"/>
                      <a:pt x="389" y="3973"/>
                      <a:pt x="389" y="2694"/>
                    </a:cubicBezTo>
                    <a:cubicBezTo>
                      <a:pt x="389" y="1416"/>
                      <a:pt x="1416" y="389"/>
                      <a:pt x="2694" y="389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1" y="1211"/>
                      <a:pt x="1" y="2694"/>
                    </a:cubicBezTo>
                    <a:cubicBezTo>
                      <a:pt x="1" y="4178"/>
                      <a:pt x="1210" y="5388"/>
                      <a:pt x="2694" y="5388"/>
                    </a:cubicBezTo>
                    <a:cubicBezTo>
                      <a:pt x="4178" y="5388"/>
                      <a:pt x="5387" y="4178"/>
                      <a:pt x="5387" y="2694"/>
                    </a:cubicBezTo>
                    <a:cubicBezTo>
                      <a:pt x="5387" y="1211"/>
                      <a:pt x="4178" y="1"/>
                      <a:pt x="2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6"/>
              <p:cNvSpPr/>
              <p:nvPr/>
            </p:nvSpPr>
            <p:spPr>
              <a:xfrm flipH="1">
                <a:off x="3966156" y="473018"/>
                <a:ext cx="89218" cy="8921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1"/>
                    </a:moveTo>
                    <a:cubicBezTo>
                      <a:pt x="776" y="1"/>
                      <a:pt x="0" y="777"/>
                      <a:pt x="0" y="1758"/>
                    </a:cubicBezTo>
                    <a:cubicBezTo>
                      <a:pt x="0" y="2717"/>
                      <a:pt x="776" y="3516"/>
                      <a:pt x="1758" y="3516"/>
                    </a:cubicBezTo>
                    <a:cubicBezTo>
                      <a:pt x="2717" y="3516"/>
                      <a:pt x="3516" y="2717"/>
                      <a:pt x="3516" y="1758"/>
                    </a:cubicBezTo>
                    <a:cubicBezTo>
                      <a:pt x="3516" y="777"/>
                      <a:pt x="2717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6"/>
              <p:cNvSpPr/>
              <p:nvPr/>
            </p:nvSpPr>
            <p:spPr>
              <a:xfrm flipH="1">
                <a:off x="5181872" y="-1001015"/>
                <a:ext cx="136721" cy="136721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66"/>
                    </a:moveTo>
                    <a:cubicBezTo>
                      <a:pt x="3972" y="366"/>
                      <a:pt x="4999" y="1416"/>
                      <a:pt x="4999" y="2694"/>
                    </a:cubicBezTo>
                    <a:cubicBezTo>
                      <a:pt x="4999" y="3972"/>
                      <a:pt x="3972" y="4999"/>
                      <a:pt x="2694" y="4999"/>
                    </a:cubicBezTo>
                    <a:cubicBezTo>
                      <a:pt x="1416" y="4999"/>
                      <a:pt x="366" y="3972"/>
                      <a:pt x="366" y="2694"/>
                    </a:cubicBezTo>
                    <a:cubicBezTo>
                      <a:pt x="366" y="1416"/>
                      <a:pt x="1416" y="366"/>
                      <a:pt x="2694" y="366"/>
                    </a:cubicBezTo>
                    <a:close/>
                    <a:moveTo>
                      <a:pt x="2694" y="0"/>
                    </a:moveTo>
                    <a:cubicBezTo>
                      <a:pt x="1210" y="0"/>
                      <a:pt x="0" y="1210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210"/>
                      <a:pt x="4177" y="0"/>
                      <a:pt x="26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6"/>
              <p:cNvSpPr/>
              <p:nvPr/>
            </p:nvSpPr>
            <p:spPr>
              <a:xfrm flipH="1">
                <a:off x="5206207" y="-977264"/>
                <a:ext cx="88635" cy="89218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516" extrusionOk="0">
                    <a:moveTo>
                      <a:pt x="1758" y="0"/>
                    </a:moveTo>
                    <a:cubicBezTo>
                      <a:pt x="776" y="0"/>
                      <a:pt x="0" y="776"/>
                      <a:pt x="0" y="1758"/>
                    </a:cubicBezTo>
                    <a:cubicBezTo>
                      <a:pt x="0" y="2717"/>
                      <a:pt x="776" y="3515"/>
                      <a:pt x="1758" y="3515"/>
                    </a:cubicBezTo>
                    <a:cubicBezTo>
                      <a:pt x="2716" y="3515"/>
                      <a:pt x="3493" y="2717"/>
                      <a:pt x="3493" y="1758"/>
                    </a:cubicBezTo>
                    <a:cubicBezTo>
                      <a:pt x="3493" y="776"/>
                      <a:pt x="2716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6"/>
              <p:cNvSpPr/>
              <p:nvPr/>
            </p:nvSpPr>
            <p:spPr>
              <a:xfrm flipH="1">
                <a:off x="4591117" y="-986526"/>
                <a:ext cx="107742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36"/>
                      <a:pt x="0" y="2123"/>
                    </a:cubicBezTo>
                    <a:cubicBezTo>
                      <a:pt x="0" y="3287"/>
                      <a:pt x="959" y="4246"/>
                      <a:pt x="2123" y="4246"/>
                    </a:cubicBezTo>
                    <a:cubicBezTo>
                      <a:pt x="3310" y="4246"/>
                      <a:pt x="4246" y="3287"/>
                      <a:pt x="4246" y="2123"/>
                    </a:cubicBezTo>
                    <a:cubicBezTo>
                      <a:pt x="4246" y="936"/>
                      <a:pt x="3310" y="0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6"/>
              <p:cNvSpPr/>
              <p:nvPr/>
            </p:nvSpPr>
            <p:spPr>
              <a:xfrm flipH="1">
                <a:off x="983325" y="130151"/>
                <a:ext cx="107742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59"/>
                      <a:pt x="0" y="2123"/>
                    </a:cubicBezTo>
                    <a:cubicBezTo>
                      <a:pt x="0" y="3310"/>
                      <a:pt x="959" y="4246"/>
                      <a:pt x="2123" y="4246"/>
                    </a:cubicBezTo>
                    <a:cubicBezTo>
                      <a:pt x="3310" y="4246"/>
                      <a:pt x="4246" y="3310"/>
                      <a:pt x="4246" y="2123"/>
                    </a:cubicBezTo>
                    <a:cubicBezTo>
                      <a:pt x="4246" y="959"/>
                      <a:pt x="3310" y="0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6"/>
              <p:cNvSpPr/>
              <p:nvPr/>
            </p:nvSpPr>
            <p:spPr>
              <a:xfrm flipH="1">
                <a:off x="1211522" y="1175576"/>
                <a:ext cx="70695" cy="7069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17" y="1"/>
                      <a:pt x="1" y="617"/>
                      <a:pt x="1" y="1393"/>
                    </a:cubicBezTo>
                    <a:cubicBezTo>
                      <a:pt x="1" y="2146"/>
                      <a:pt x="617" y="2786"/>
                      <a:pt x="1393" y="2786"/>
                    </a:cubicBezTo>
                    <a:cubicBezTo>
                      <a:pt x="2169" y="2786"/>
                      <a:pt x="2786" y="2146"/>
                      <a:pt x="2786" y="1393"/>
                    </a:cubicBezTo>
                    <a:cubicBezTo>
                      <a:pt x="2786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6"/>
              <p:cNvSpPr/>
              <p:nvPr/>
            </p:nvSpPr>
            <p:spPr>
              <a:xfrm flipH="1">
                <a:off x="2746380" y="901627"/>
                <a:ext cx="70695" cy="7011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63" extrusionOk="0">
                    <a:moveTo>
                      <a:pt x="1393" y="0"/>
                    </a:moveTo>
                    <a:cubicBezTo>
                      <a:pt x="617" y="0"/>
                      <a:pt x="1" y="617"/>
                      <a:pt x="1" y="1393"/>
                    </a:cubicBezTo>
                    <a:cubicBezTo>
                      <a:pt x="1" y="2146"/>
                      <a:pt x="617" y="2762"/>
                      <a:pt x="1393" y="2762"/>
                    </a:cubicBezTo>
                    <a:cubicBezTo>
                      <a:pt x="2169" y="2762"/>
                      <a:pt x="2786" y="2146"/>
                      <a:pt x="2786" y="1393"/>
                    </a:cubicBezTo>
                    <a:cubicBezTo>
                      <a:pt x="2786" y="617"/>
                      <a:pt x="2169" y="0"/>
                      <a:pt x="1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6"/>
              <p:cNvSpPr/>
              <p:nvPr/>
            </p:nvSpPr>
            <p:spPr>
              <a:xfrm flipH="1">
                <a:off x="3865950" y="245405"/>
                <a:ext cx="141922" cy="141339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2808" y="0"/>
                    </a:moveTo>
                    <a:cubicBezTo>
                      <a:pt x="1255" y="0"/>
                      <a:pt x="0" y="1233"/>
                      <a:pt x="0" y="2785"/>
                    </a:cubicBezTo>
                    <a:cubicBezTo>
                      <a:pt x="0" y="4314"/>
                      <a:pt x="1255" y="5570"/>
                      <a:pt x="2808" y="5570"/>
                    </a:cubicBezTo>
                    <a:cubicBezTo>
                      <a:pt x="4337" y="5570"/>
                      <a:pt x="5592" y="4314"/>
                      <a:pt x="5592" y="2785"/>
                    </a:cubicBezTo>
                    <a:cubicBezTo>
                      <a:pt x="5592" y="1233"/>
                      <a:pt x="4337" y="0"/>
                      <a:pt x="2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6"/>
              <p:cNvSpPr/>
              <p:nvPr/>
            </p:nvSpPr>
            <p:spPr>
              <a:xfrm flipH="1">
                <a:off x="1991702" y="865722"/>
                <a:ext cx="141922" cy="141922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93" extrusionOk="0">
                    <a:moveTo>
                      <a:pt x="2785" y="0"/>
                    </a:moveTo>
                    <a:cubicBezTo>
                      <a:pt x="1256" y="0"/>
                      <a:pt x="1" y="1256"/>
                      <a:pt x="1" y="2808"/>
                    </a:cubicBezTo>
                    <a:cubicBezTo>
                      <a:pt x="1" y="4337"/>
                      <a:pt x="1256" y="5592"/>
                      <a:pt x="2785" y="5592"/>
                    </a:cubicBezTo>
                    <a:cubicBezTo>
                      <a:pt x="4338" y="5592"/>
                      <a:pt x="5593" y="4337"/>
                      <a:pt x="5593" y="2808"/>
                    </a:cubicBezTo>
                    <a:cubicBezTo>
                      <a:pt x="5593" y="1256"/>
                      <a:pt x="4338" y="0"/>
                      <a:pt x="27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6"/>
              <p:cNvSpPr/>
              <p:nvPr/>
            </p:nvSpPr>
            <p:spPr>
              <a:xfrm flipH="1">
                <a:off x="4207092" y="-360424"/>
                <a:ext cx="66051" cy="66051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603" extrusionOk="0">
                    <a:moveTo>
                      <a:pt x="1301" y="0"/>
                    </a:moveTo>
                    <a:cubicBezTo>
                      <a:pt x="594" y="0"/>
                      <a:pt x="0" y="571"/>
                      <a:pt x="0" y="1301"/>
                    </a:cubicBezTo>
                    <a:cubicBezTo>
                      <a:pt x="0" y="2009"/>
                      <a:pt x="594" y="2602"/>
                      <a:pt x="1301" y="2602"/>
                    </a:cubicBezTo>
                    <a:cubicBezTo>
                      <a:pt x="2009" y="2602"/>
                      <a:pt x="2602" y="2009"/>
                      <a:pt x="2602" y="1301"/>
                    </a:cubicBezTo>
                    <a:cubicBezTo>
                      <a:pt x="2602" y="571"/>
                      <a:pt x="2009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6"/>
              <p:cNvSpPr/>
              <p:nvPr/>
            </p:nvSpPr>
            <p:spPr>
              <a:xfrm flipH="1">
                <a:off x="3934310" y="-632647"/>
                <a:ext cx="145982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776" extrusionOk="0">
                    <a:moveTo>
                      <a:pt x="2877" y="388"/>
                    </a:moveTo>
                    <a:cubicBezTo>
                      <a:pt x="4246" y="388"/>
                      <a:pt x="5388" y="1507"/>
                      <a:pt x="5388" y="2899"/>
                    </a:cubicBezTo>
                    <a:cubicBezTo>
                      <a:pt x="5388" y="4269"/>
                      <a:pt x="4246" y="5410"/>
                      <a:pt x="2877" y="5410"/>
                    </a:cubicBezTo>
                    <a:cubicBezTo>
                      <a:pt x="1485" y="5410"/>
                      <a:pt x="366" y="4269"/>
                      <a:pt x="366" y="2899"/>
                    </a:cubicBezTo>
                    <a:cubicBezTo>
                      <a:pt x="366" y="1507"/>
                      <a:pt x="1485" y="388"/>
                      <a:pt x="2877" y="388"/>
                    </a:cubicBezTo>
                    <a:close/>
                    <a:moveTo>
                      <a:pt x="2877" y="0"/>
                    </a:moveTo>
                    <a:cubicBezTo>
                      <a:pt x="1279" y="0"/>
                      <a:pt x="1" y="1301"/>
                      <a:pt x="1" y="2899"/>
                    </a:cubicBezTo>
                    <a:cubicBezTo>
                      <a:pt x="1" y="4497"/>
                      <a:pt x="1279" y="5775"/>
                      <a:pt x="2877" y="5775"/>
                    </a:cubicBezTo>
                    <a:cubicBezTo>
                      <a:pt x="4475" y="5775"/>
                      <a:pt x="5753" y="4497"/>
                      <a:pt x="5753" y="2899"/>
                    </a:cubicBezTo>
                    <a:cubicBezTo>
                      <a:pt x="5753" y="1301"/>
                      <a:pt x="4475" y="0"/>
                      <a:pt x="2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 flipH="1">
                <a:off x="3959787" y="-606586"/>
                <a:ext cx="95004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722" extrusionOk="0">
                    <a:moveTo>
                      <a:pt x="1872" y="0"/>
                    </a:moveTo>
                    <a:cubicBezTo>
                      <a:pt x="845" y="0"/>
                      <a:pt x="0" y="845"/>
                      <a:pt x="0" y="1872"/>
                    </a:cubicBezTo>
                    <a:cubicBezTo>
                      <a:pt x="0" y="2899"/>
                      <a:pt x="845" y="3721"/>
                      <a:pt x="1872" y="3721"/>
                    </a:cubicBezTo>
                    <a:cubicBezTo>
                      <a:pt x="2899" y="3721"/>
                      <a:pt x="3744" y="2899"/>
                      <a:pt x="3744" y="1872"/>
                    </a:cubicBezTo>
                    <a:cubicBezTo>
                      <a:pt x="3744" y="845"/>
                      <a:pt x="2899" y="0"/>
                      <a:pt x="1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 flipH="1">
                <a:off x="4344954" y="-969728"/>
                <a:ext cx="73588" cy="7414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22" extrusionOk="0">
                    <a:moveTo>
                      <a:pt x="1462" y="0"/>
                    </a:moveTo>
                    <a:cubicBezTo>
                      <a:pt x="640" y="0"/>
                      <a:pt x="1" y="639"/>
                      <a:pt x="1" y="1461"/>
                    </a:cubicBezTo>
                    <a:cubicBezTo>
                      <a:pt x="1" y="2260"/>
                      <a:pt x="640" y="2922"/>
                      <a:pt x="1462" y="2922"/>
                    </a:cubicBezTo>
                    <a:cubicBezTo>
                      <a:pt x="2261" y="2922"/>
                      <a:pt x="2900" y="2260"/>
                      <a:pt x="2900" y="1461"/>
                    </a:cubicBezTo>
                    <a:cubicBezTo>
                      <a:pt x="2900" y="639"/>
                      <a:pt x="2261" y="0"/>
                      <a:pt x="1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 flipH="1">
                <a:off x="6303193" y="-791342"/>
                <a:ext cx="74171" cy="74146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1462" y="0"/>
                    </a:moveTo>
                    <a:cubicBezTo>
                      <a:pt x="640" y="0"/>
                      <a:pt x="1" y="662"/>
                      <a:pt x="1" y="1461"/>
                    </a:cubicBezTo>
                    <a:cubicBezTo>
                      <a:pt x="1" y="2260"/>
                      <a:pt x="640" y="2922"/>
                      <a:pt x="1462" y="2922"/>
                    </a:cubicBezTo>
                    <a:cubicBezTo>
                      <a:pt x="2260" y="2922"/>
                      <a:pt x="2922" y="2260"/>
                      <a:pt x="2922" y="1461"/>
                    </a:cubicBezTo>
                    <a:cubicBezTo>
                      <a:pt x="2922" y="662"/>
                      <a:pt x="2260" y="0"/>
                      <a:pt x="1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6"/>
              <p:cNvSpPr/>
              <p:nvPr/>
            </p:nvSpPr>
            <p:spPr>
              <a:xfrm flipH="1">
                <a:off x="451617" y="-170010"/>
                <a:ext cx="2335337" cy="717199"/>
              </a:xfrm>
              <a:custGeom>
                <a:avLst/>
                <a:gdLst/>
                <a:ahLst/>
                <a:cxnLst/>
                <a:rect l="l" t="t" r="r" b="b"/>
                <a:pathLst>
                  <a:path w="92033" h="28264" extrusionOk="0">
                    <a:moveTo>
                      <a:pt x="206" y="0"/>
                    </a:moveTo>
                    <a:cubicBezTo>
                      <a:pt x="155" y="0"/>
                      <a:pt x="104" y="17"/>
                      <a:pt x="69" y="51"/>
                    </a:cubicBezTo>
                    <a:cubicBezTo>
                      <a:pt x="1" y="120"/>
                      <a:pt x="1" y="234"/>
                      <a:pt x="69" y="325"/>
                    </a:cubicBezTo>
                    <a:lnTo>
                      <a:pt x="28007" y="28263"/>
                    </a:lnTo>
                    <a:lnTo>
                      <a:pt x="91850" y="28263"/>
                    </a:lnTo>
                    <a:cubicBezTo>
                      <a:pt x="91941" y="28263"/>
                      <a:pt x="92032" y="28172"/>
                      <a:pt x="92032" y="28058"/>
                    </a:cubicBezTo>
                    <a:cubicBezTo>
                      <a:pt x="92032" y="27967"/>
                      <a:pt x="91941" y="27875"/>
                      <a:pt x="91850" y="27875"/>
                    </a:cubicBezTo>
                    <a:lnTo>
                      <a:pt x="28167" y="27875"/>
                    </a:lnTo>
                    <a:lnTo>
                      <a:pt x="343" y="51"/>
                    </a:lnTo>
                    <a:cubicBezTo>
                      <a:pt x="309" y="17"/>
                      <a:pt x="258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6"/>
              <p:cNvSpPr/>
              <p:nvPr/>
            </p:nvSpPr>
            <p:spPr>
              <a:xfrm flipH="1">
                <a:off x="3911701" y="-120655"/>
                <a:ext cx="151793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3722" extrusionOk="0">
                    <a:moveTo>
                      <a:pt x="1" y="1"/>
                    </a:moveTo>
                    <a:lnTo>
                      <a:pt x="3607" y="3721"/>
                    </a:lnTo>
                    <a:lnTo>
                      <a:pt x="5981" y="3721"/>
                    </a:ln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6"/>
              <p:cNvSpPr/>
              <p:nvPr/>
            </p:nvSpPr>
            <p:spPr>
              <a:xfrm flipH="1">
                <a:off x="3798199" y="-120655"/>
                <a:ext cx="151184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2" extrusionOk="0">
                    <a:moveTo>
                      <a:pt x="0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6"/>
              <p:cNvSpPr/>
              <p:nvPr/>
            </p:nvSpPr>
            <p:spPr>
              <a:xfrm flipH="1">
                <a:off x="3684087" y="-120655"/>
                <a:ext cx="151768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2" extrusionOk="0">
                    <a:moveTo>
                      <a:pt x="0" y="1"/>
                    </a:moveTo>
                    <a:lnTo>
                      <a:pt x="3584" y="3721"/>
                    </a:lnTo>
                    <a:lnTo>
                      <a:pt x="5980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6"/>
              <p:cNvSpPr/>
              <p:nvPr/>
            </p:nvSpPr>
            <p:spPr>
              <a:xfrm flipH="1">
                <a:off x="3570560" y="-120655"/>
                <a:ext cx="151210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6"/>
              <p:cNvSpPr/>
              <p:nvPr/>
            </p:nvSpPr>
            <p:spPr>
              <a:xfrm flipH="1">
                <a:off x="3457057" y="-120655"/>
                <a:ext cx="151184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6"/>
              <p:cNvSpPr/>
              <p:nvPr/>
            </p:nvSpPr>
            <p:spPr>
              <a:xfrm flipH="1">
                <a:off x="3342946" y="-120655"/>
                <a:ext cx="151768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2" extrusionOk="0">
                    <a:moveTo>
                      <a:pt x="0" y="1"/>
                    </a:moveTo>
                    <a:lnTo>
                      <a:pt x="3607" y="3721"/>
                    </a:lnTo>
                    <a:lnTo>
                      <a:pt x="5981" y="372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6"/>
              <p:cNvSpPr/>
              <p:nvPr/>
            </p:nvSpPr>
            <p:spPr>
              <a:xfrm flipH="1">
                <a:off x="3229418" y="-120655"/>
                <a:ext cx="151210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6"/>
              <p:cNvSpPr/>
              <p:nvPr/>
            </p:nvSpPr>
            <p:spPr>
              <a:xfrm flipH="1">
                <a:off x="3115332" y="-120655"/>
                <a:ext cx="151768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81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6"/>
              <p:cNvSpPr/>
              <p:nvPr/>
            </p:nvSpPr>
            <p:spPr>
              <a:xfrm flipH="1">
                <a:off x="4594568" y="667645"/>
                <a:ext cx="280952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6917" extrusionOk="0">
                    <a:moveTo>
                      <a:pt x="1" y="0"/>
                    </a:moveTo>
                    <a:lnTo>
                      <a:pt x="6666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6"/>
              <p:cNvSpPr/>
              <p:nvPr/>
            </p:nvSpPr>
            <p:spPr>
              <a:xfrm flipH="1">
                <a:off x="4383752" y="667645"/>
                <a:ext cx="280927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0" y="0"/>
                    </a:moveTo>
                    <a:lnTo>
                      <a:pt x="6665" y="6916"/>
                    </a:lnTo>
                    <a:lnTo>
                      <a:pt x="11070" y="6916"/>
                    </a:lnTo>
                    <a:lnTo>
                      <a:pt x="44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 flipH="1">
                <a:off x="4172937" y="667645"/>
                <a:ext cx="280927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1" y="0"/>
                    </a:moveTo>
                    <a:lnTo>
                      <a:pt x="6666" y="6916"/>
                    </a:lnTo>
                    <a:lnTo>
                      <a:pt x="11071" y="6916"/>
                    </a:lnTo>
                    <a:lnTo>
                      <a:pt x="44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 flipH="1">
                <a:off x="3961512" y="667645"/>
                <a:ext cx="280952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6917" extrusionOk="0">
                    <a:moveTo>
                      <a:pt x="1" y="0"/>
                    </a:moveTo>
                    <a:lnTo>
                      <a:pt x="6643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6"/>
              <p:cNvSpPr/>
              <p:nvPr/>
            </p:nvSpPr>
            <p:spPr>
              <a:xfrm flipH="1">
                <a:off x="3750697" y="667645"/>
                <a:ext cx="280927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0" y="0"/>
                    </a:moveTo>
                    <a:lnTo>
                      <a:pt x="6665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6"/>
              <p:cNvSpPr/>
              <p:nvPr/>
            </p:nvSpPr>
            <p:spPr>
              <a:xfrm flipH="1">
                <a:off x="3539881" y="667645"/>
                <a:ext cx="280927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1" y="0"/>
                    </a:moveTo>
                    <a:lnTo>
                      <a:pt x="6666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4" name="Google Shape;1494;p16"/>
            <p:cNvSpPr/>
            <p:nvPr/>
          </p:nvSpPr>
          <p:spPr>
            <a:xfrm flipH="1">
              <a:off x="7520192" y="-127210"/>
              <a:ext cx="2335337" cy="717199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617575"/>
            <a:ext cx="7704000" cy="2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6" r:id="rId10"/>
    <p:sldLayoutId id="214748366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54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7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rl.cs.vsb.cz/eyedatase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rl.cs.vsb.cz/eyedatas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ithub.com/YooSunYoung/binary_classification_vitis_ai_tutoria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rl.cs.vsb.cz/eyedatase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ithub.com/YooSunYoung/binary_classification_vitis_ai_tutoria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ilinx.com/support/documentation/boards_and_kits/zcu102/ug1182-zcu102-eval-bd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ilinx-wiki.atlassian.net/wiki/spaces/A/pages/18841655/Prepare+Boot+Medium" TargetMode="External"/><Relationship Id="rId5" Type="http://schemas.openxmlformats.org/officeDocument/2006/relationships/hyperlink" Target="https://www.etcher.net/" TargetMode="External"/><Relationship Id="rId4" Type="http://schemas.openxmlformats.org/officeDocument/2006/relationships/hyperlink" Target="https://xilinx-wiki.atlassian.net/wiki/spaces/A/pages/18842316/Linux+Prebuilt+Image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xilinx-wiki.atlassian.net/wiki/spaces/A/pages/18842316/Linux+Prebuilt+Images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ilinx-wiki.atlassian.net/wiki/spaces/A/pages/18842446/Setup+a+Serial+Console" TargetMode="External"/><Relationship Id="rId5" Type="http://schemas.openxmlformats.org/officeDocument/2006/relationships/hyperlink" Target="https://xilinx-wiki.atlassian.net/wiki/spaces/A/pages/18841655/Prepare+Boot+Medium" TargetMode="External"/><Relationship Id="rId4" Type="http://schemas.openxmlformats.org/officeDocument/2006/relationships/hyperlink" Target="https://www.etcher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xilinx-wiki.atlassian.net/wiki/spaces/A/pages/18842446/Setup+a+Serial+Consol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ilinx-wiki.atlassian.net/wiki/spaces/A/pages/18841655/Prepare+Boot+Medium" TargetMode="External"/><Relationship Id="rId5" Type="http://schemas.openxmlformats.org/officeDocument/2006/relationships/hyperlink" Target="https://www.etcher.net/" TargetMode="External"/><Relationship Id="rId4" Type="http://schemas.openxmlformats.org/officeDocument/2006/relationships/hyperlink" Target="https://xilinx-wiki.atlassian.net/wiki/spaces/A/pages/18842316/Linux+Prebuilt+Imag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xilinx-wiki.atlassian.net/wiki/spaces/A/pages/18842446/Setup+a+Serial+Consol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ilinx-wiki.atlassian.net/wiki/spaces/A/pages/18841655/Prepare+Boot+Medium" TargetMode="External"/><Relationship Id="rId5" Type="http://schemas.openxmlformats.org/officeDocument/2006/relationships/hyperlink" Target="https://www.etcher.net/" TargetMode="External"/><Relationship Id="rId4" Type="http://schemas.openxmlformats.org/officeDocument/2006/relationships/hyperlink" Target="https://xilinx-wiki.atlassian.net/wiki/spaces/A/pages/18842316/Linux+Prebuilt+Image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hyperlink" Target="https://hub.docker.com/r/xilinx/vitis-ai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hyperlink" Target="https://github.com/Xilinx/Vitis-AI/tree/master/setup/docker" TargetMode="External"/><Relationship Id="rId4" Type="http://schemas.openxmlformats.org/officeDocument/2006/relationships/hyperlink" Target="https://hub.docker.com/r/xilinx/vitis-a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ithub.com/Xilinx/Vitis-AI/tree/master/setup/docker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ithub.com/YooSunYoung/binary_classification_vitis_ai_tutorial" TargetMode="External"/><Relationship Id="rId4" Type="http://schemas.openxmlformats.org/officeDocument/2006/relationships/hyperlink" Target="https://beetlebox.org/category/tutorials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beetlebox.org/category/tutorial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beetlebox.org/category/tutorials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beetlebox.org/category/tutorial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eetlebox.org/category/tutorials/" TargetMode="External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hyperlink" Target="https://beetlebox.org/category/tutorial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beetlebox.org/category/tutorials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beetlebox.org/category/tutorials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hyperlink" Target="https://beetlebox.org/category/tutorials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beetlebox.org/category/tutorials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hyperlink" Target="https://beetlebox.org/category/tutorials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beetlebox.org/category/tutorials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ooSunYoung/binary_classification_vitis_ai_tutorial/blob/master/image_feeder.py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beetlebox.org/category/tutorial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hyperlink" Target="https://beetlebox.org/category/tutorials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hyperlink" Target="https://beetlebox.org/category/tutorial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electronicdesign.com/technologies/fpgas/article/21801527/the-principles-of-fpga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hyperlink" Target="https://beetlebox.org/category/tutorials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Vitis-AI-Tutorials/tree/CIFAR10-Classification-with-TensorFlow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ithub.com/YooSunYoung/binary_classification_vitis_ai_tutorial/blob/master/object_detection/target/app.py" TargetMode="External"/><Relationship Id="rId4" Type="http://schemas.openxmlformats.org/officeDocument/2006/relationships/hyperlink" Target="https://beetlebox.org/category/tutorials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4"/>
          <p:cNvSpPr txBox="1">
            <a:spLocks noGrp="1"/>
          </p:cNvSpPr>
          <p:nvPr>
            <p:ph type="ctrTitle"/>
          </p:nvPr>
        </p:nvSpPr>
        <p:spPr>
          <a:xfrm>
            <a:off x="1009200" y="1318437"/>
            <a:ext cx="7125600" cy="220670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4">
                    <a:lumMod val="50000"/>
                  </a:schemeClr>
                </a:solidFill>
              </a:rPr>
              <a:t>Introduction to </a:t>
            </a:r>
            <a:br>
              <a:rPr lang="en" sz="4800" dirty="0">
                <a:solidFill>
                  <a:schemeClr val="dk2"/>
                </a:solidFill>
              </a:rPr>
            </a:br>
            <a:r>
              <a:rPr lang="en" sz="4800" dirty="0">
                <a:solidFill>
                  <a:schemeClr val="tx1"/>
                </a:solidFill>
              </a:rPr>
              <a:t>AI</a:t>
            </a:r>
            <a:r>
              <a:rPr lang="en" sz="4800" dirty="0">
                <a:solidFill>
                  <a:schemeClr val="dk2"/>
                </a:solidFill>
              </a:rPr>
              <a:t> implementation </a:t>
            </a:r>
            <a:br>
              <a:rPr lang="en" sz="4800" dirty="0">
                <a:solidFill>
                  <a:schemeClr val="dk2"/>
                </a:solidFill>
              </a:rPr>
            </a:br>
            <a:r>
              <a:rPr lang="en" sz="4800" dirty="0">
                <a:solidFill>
                  <a:schemeClr val="dk2"/>
                </a:solidFill>
              </a:rPr>
              <a:t>in </a:t>
            </a:r>
            <a:r>
              <a:rPr lang="en" sz="4800" dirty="0">
                <a:solidFill>
                  <a:schemeClr val="tx1"/>
                </a:solidFill>
              </a:rPr>
              <a:t>FPGA</a:t>
            </a:r>
            <a:r>
              <a:rPr lang="en" sz="4800" dirty="0">
                <a:solidFill>
                  <a:schemeClr val="dk2"/>
                </a:solidFill>
              </a:rPr>
              <a:t> via </a:t>
            </a:r>
            <a:r>
              <a:rPr lang="en" sz="4800" dirty="0">
                <a:solidFill>
                  <a:schemeClr val="tx1"/>
                </a:solidFill>
              </a:rPr>
              <a:t>VITIA-AI</a:t>
            </a:r>
            <a:endParaRPr sz="4800" dirty="0">
              <a:solidFill>
                <a:schemeClr val="tx1"/>
              </a:solidFill>
            </a:endParaRPr>
          </a:p>
        </p:txBody>
      </p:sp>
      <p:grpSp>
        <p:nvGrpSpPr>
          <p:cNvPr id="1857" name="Google Shape;1857;p24"/>
          <p:cNvGrpSpPr/>
          <p:nvPr/>
        </p:nvGrpSpPr>
        <p:grpSpPr>
          <a:xfrm>
            <a:off x="-223784" y="-6"/>
            <a:ext cx="2284525" cy="985488"/>
            <a:chOff x="-223784" y="-6"/>
            <a:chExt cx="2284525" cy="985488"/>
          </a:xfrm>
        </p:grpSpPr>
        <p:sp>
          <p:nvSpPr>
            <p:cNvPr id="1858" name="Google Shape;1858;p24"/>
            <p:cNvSpPr/>
            <p:nvPr/>
          </p:nvSpPr>
          <p:spPr>
            <a:xfrm rot="5400000">
              <a:off x="751670" y="-653904"/>
              <a:ext cx="291159" cy="1770887"/>
            </a:xfrm>
            <a:custGeom>
              <a:avLst/>
              <a:gdLst/>
              <a:ahLst/>
              <a:cxnLst/>
              <a:rect l="l" t="t" r="r" b="b"/>
              <a:pathLst>
                <a:path w="3309" h="20126" fill="none" extrusionOk="0">
                  <a:moveTo>
                    <a:pt x="3309" y="20126"/>
                  </a:moveTo>
                  <a:lnTo>
                    <a:pt x="3309" y="10627"/>
                  </a:lnTo>
                  <a:lnTo>
                    <a:pt x="1" y="7293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4"/>
            <p:cNvSpPr/>
            <p:nvPr/>
          </p:nvSpPr>
          <p:spPr>
            <a:xfrm rot="5400000">
              <a:off x="294064" y="-86060"/>
              <a:ext cx="88" cy="564632"/>
            </a:xfrm>
            <a:custGeom>
              <a:avLst/>
              <a:gdLst/>
              <a:ahLst/>
              <a:cxnLst/>
              <a:rect l="l" t="t" r="r" b="b"/>
              <a:pathLst>
                <a:path w="1" h="6417" fill="none" extrusionOk="0">
                  <a:moveTo>
                    <a:pt x="1" y="641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4"/>
            <p:cNvSpPr/>
            <p:nvPr/>
          </p:nvSpPr>
          <p:spPr>
            <a:xfrm rot="5400000">
              <a:off x="575332" y="113545"/>
              <a:ext cx="167709" cy="165509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953" y="1"/>
                  </a:moveTo>
                  <a:cubicBezTo>
                    <a:pt x="426" y="1"/>
                    <a:pt x="0" y="402"/>
                    <a:pt x="0" y="928"/>
                  </a:cubicBezTo>
                  <a:cubicBezTo>
                    <a:pt x="0" y="1455"/>
                    <a:pt x="426" y="1881"/>
                    <a:pt x="953" y="1881"/>
                  </a:cubicBezTo>
                  <a:cubicBezTo>
                    <a:pt x="1479" y="1881"/>
                    <a:pt x="1905" y="1455"/>
                    <a:pt x="1905" y="928"/>
                  </a:cubicBezTo>
                  <a:cubicBezTo>
                    <a:pt x="1905" y="402"/>
                    <a:pt x="1479" y="1"/>
                    <a:pt x="95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4"/>
            <p:cNvSpPr/>
            <p:nvPr/>
          </p:nvSpPr>
          <p:spPr>
            <a:xfrm rot="5400000">
              <a:off x="873382" y="-351369"/>
              <a:ext cx="147899" cy="1895787"/>
            </a:xfrm>
            <a:custGeom>
              <a:avLst/>
              <a:gdLst/>
              <a:ahLst/>
              <a:cxnLst/>
              <a:rect l="l" t="t" r="r" b="b"/>
              <a:pathLst>
                <a:path w="1681" h="21405" fill="none" extrusionOk="0">
                  <a:moveTo>
                    <a:pt x="1" y="21405"/>
                  </a:moveTo>
                  <a:lnTo>
                    <a:pt x="1" y="5114"/>
                  </a:lnTo>
                  <a:lnTo>
                    <a:pt x="1680" y="3434"/>
                  </a:lnTo>
                  <a:lnTo>
                    <a:pt x="1680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4"/>
            <p:cNvSpPr/>
            <p:nvPr/>
          </p:nvSpPr>
          <p:spPr>
            <a:xfrm rot="5400000">
              <a:off x="551408" y="-235203"/>
              <a:ext cx="361727" cy="1912111"/>
            </a:xfrm>
            <a:custGeom>
              <a:avLst/>
              <a:gdLst/>
              <a:ahLst/>
              <a:cxnLst/>
              <a:rect l="l" t="t" r="r" b="b"/>
              <a:pathLst>
                <a:path w="4111" h="21731" fill="none" extrusionOk="0">
                  <a:moveTo>
                    <a:pt x="0" y="21730"/>
                  </a:moveTo>
                  <a:lnTo>
                    <a:pt x="0" y="14562"/>
                  </a:lnTo>
                  <a:lnTo>
                    <a:pt x="4110" y="10427"/>
                  </a:lnTo>
                  <a:lnTo>
                    <a:pt x="411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4"/>
            <p:cNvSpPr/>
            <p:nvPr/>
          </p:nvSpPr>
          <p:spPr>
            <a:xfrm rot="5400000">
              <a:off x="1689436" y="818961"/>
              <a:ext cx="165421" cy="167621"/>
            </a:xfrm>
            <a:custGeom>
              <a:avLst/>
              <a:gdLst/>
              <a:ahLst/>
              <a:cxnLst/>
              <a:rect l="l" t="t" r="r" b="b"/>
              <a:pathLst>
                <a:path w="1880" h="1905" extrusionOk="0">
                  <a:moveTo>
                    <a:pt x="927" y="0"/>
                  </a:moveTo>
                  <a:cubicBezTo>
                    <a:pt x="401" y="0"/>
                    <a:pt x="0" y="426"/>
                    <a:pt x="0" y="952"/>
                  </a:cubicBezTo>
                  <a:cubicBezTo>
                    <a:pt x="0" y="1479"/>
                    <a:pt x="401" y="1905"/>
                    <a:pt x="927" y="1905"/>
                  </a:cubicBezTo>
                  <a:cubicBezTo>
                    <a:pt x="1454" y="1905"/>
                    <a:pt x="1880" y="1479"/>
                    <a:pt x="1880" y="952"/>
                  </a:cubicBezTo>
                  <a:cubicBezTo>
                    <a:pt x="1880" y="426"/>
                    <a:pt x="1454" y="0"/>
                    <a:pt x="92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4"/>
            <p:cNvSpPr/>
            <p:nvPr/>
          </p:nvSpPr>
          <p:spPr>
            <a:xfrm rot="5400000">
              <a:off x="1894132" y="585435"/>
              <a:ext cx="167709" cy="165509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953" y="0"/>
                  </a:moveTo>
                  <a:cubicBezTo>
                    <a:pt x="427" y="0"/>
                    <a:pt x="1" y="426"/>
                    <a:pt x="1" y="928"/>
                  </a:cubicBezTo>
                  <a:cubicBezTo>
                    <a:pt x="1" y="1454"/>
                    <a:pt x="427" y="1880"/>
                    <a:pt x="953" y="1880"/>
                  </a:cubicBezTo>
                  <a:cubicBezTo>
                    <a:pt x="1479" y="1880"/>
                    <a:pt x="1905" y="1454"/>
                    <a:pt x="1905" y="928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4"/>
            <p:cNvSpPr/>
            <p:nvPr/>
          </p:nvSpPr>
          <p:spPr>
            <a:xfrm rot="5400000">
              <a:off x="1782751" y="-50"/>
              <a:ext cx="167621" cy="167709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2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80"/>
                    <a:pt x="426" y="1906"/>
                    <a:pt x="952" y="1906"/>
                  </a:cubicBezTo>
                  <a:cubicBezTo>
                    <a:pt x="1479" y="1906"/>
                    <a:pt x="1905" y="1480"/>
                    <a:pt x="1905" y="953"/>
                  </a:cubicBezTo>
                  <a:cubicBezTo>
                    <a:pt x="1905" y="427"/>
                    <a:pt x="1479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24"/>
          <p:cNvGrpSpPr/>
          <p:nvPr/>
        </p:nvGrpSpPr>
        <p:grpSpPr>
          <a:xfrm>
            <a:off x="5876365" y="118125"/>
            <a:ext cx="3316597" cy="2830576"/>
            <a:chOff x="5876365" y="118125"/>
            <a:chExt cx="3316597" cy="2830576"/>
          </a:xfrm>
        </p:grpSpPr>
        <p:sp>
          <p:nvSpPr>
            <p:cNvPr id="1867" name="Google Shape;1867;p24"/>
            <p:cNvSpPr/>
            <p:nvPr/>
          </p:nvSpPr>
          <p:spPr>
            <a:xfrm rot="10800000">
              <a:off x="9025253" y="996438"/>
              <a:ext cx="167709" cy="165509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953" y="1"/>
                  </a:moveTo>
                  <a:cubicBezTo>
                    <a:pt x="426" y="1"/>
                    <a:pt x="0" y="402"/>
                    <a:pt x="0" y="928"/>
                  </a:cubicBezTo>
                  <a:cubicBezTo>
                    <a:pt x="0" y="1455"/>
                    <a:pt x="426" y="1881"/>
                    <a:pt x="953" y="1881"/>
                  </a:cubicBezTo>
                  <a:cubicBezTo>
                    <a:pt x="1479" y="1881"/>
                    <a:pt x="1905" y="1455"/>
                    <a:pt x="1905" y="928"/>
                  </a:cubicBezTo>
                  <a:cubicBezTo>
                    <a:pt x="1905" y="402"/>
                    <a:pt x="1479" y="1"/>
                    <a:pt x="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6008817" y="118125"/>
              <a:ext cx="3134824" cy="182018"/>
            </a:xfrm>
            <a:custGeom>
              <a:avLst/>
              <a:gdLst/>
              <a:ahLst/>
              <a:cxnLst/>
              <a:rect l="l" t="t" r="r" b="b"/>
              <a:pathLst>
                <a:path w="25490" h="1480" fill="none" extrusionOk="0">
                  <a:moveTo>
                    <a:pt x="1" y="1479"/>
                  </a:moveTo>
                  <a:lnTo>
                    <a:pt x="13710" y="1479"/>
                  </a:lnTo>
                  <a:lnTo>
                    <a:pt x="15164" y="0"/>
                  </a:lnTo>
                  <a:lnTo>
                    <a:pt x="25490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5876365" y="182815"/>
              <a:ext cx="234282" cy="234409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00F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4"/>
            <p:cNvSpPr/>
            <p:nvPr/>
          </p:nvSpPr>
          <p:spPr>
            <a:xfrm rot="10800000">
              <a:off x="9109108" y="515661"/>
              <a:ext cx="88" cy="564632"/>
            </a:xfrm>
            <a:custGeom>
              <a:avLst/>
              <a:gdLst/>
              <a:ahLst/>
              <a:cxnLst/>
              <a:rect l="l" t="t" r="r" b="b"/>
              <a:pathLst>
                <a:path w="1" h="6417" fill="none" extrusionOk="0">
                  <a:moveTo>
                    <a:pt x="1" y="641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4"/>
            <p:cNvSpPr/>
            <p:nvPr/>
          </p:nvSpPr>
          <p:spPr>
            <a:xfrm rot="10800000">
              <a:off x="8441048" y="515657"/>
              <a:ext cx="361727" cy="2369168"/>
            </a:xfrm>
            <a:custGeom>
              <a:avLst/>
              <a:gdLst/>
              <a:ahLst/>
              <a:cxnLst/>
              <a:rect l="l" t="t" r="r" b="b"/>
              <a:pathLst>
                <a:path w="4111" h="21731" fill="none" extrusionOk="0">
                  <a:moveTo>
                    <a:pt x="0" y="21730"/>
                  </a:moveTo>
                  <a:lnTo>
                    <a:pt x="0" y="14562"/>
                  </a:lnTo>
                  <a:lnTo>
                    <a:pt x="4110" y="10427"/>
                  </a:lnTo>
                  <a:lnTo>
                    <a:pt x="4110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4"/>
            <p:cNvSpPr/>
            <p:nvPr/>
          </p:nvSpPr>
          <p:spPr>
            <a:xfrm rot="10800000">
              <a:off x="8357275" y="2781081"/>
              <a:ext cx="165421" cy="167621"/>
            </a:xfrm>
            <a:custGeom>
              <a:avLst/>
              <a:gdLst/>
              <a:ahLst/>
              <a:cxnLst/>
              <a:rect l="l" t="t" r="r" b="b"/>
              <a:pathLst>
                <a:path w="1880" h="1905" extrusionOk="0">
                  <a:moveTo>
                    <a:pt x="927" y="0"/>
                  </a:moveTo>
                  <a:cubicBezTo>
                    <a:pt x="401" y="0"/>
                    <a:pt x="0" y="426"/>
                    <a:pt x="0" y="952"/>
                  </a:cubicBezTo>
                  <a:cubicBezTo>
                    <a:pt x="0" y="1479"/>
                    <a:pt x="401" y="1905"/>
                    <a:pt x="927" y="1905"/>
                  </a:cubicBezTo>
                  <a:cubicBezTo>
                    <a:pt x="1454" y="1905"/>
                    <a:pt x="1880" y="1479"/>
                    <a:pt x="1880" y="952"/>
                  </a:cubicBezTo>
                  <a:cubicBezTo>
                    <a:pt x="1880" y="426"/>
                    <a:pt x="1454" y="0"/>
                    <a:pt x="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1AA8F-3AF9-4443-B662-1BFD7E302A58}"/>
              </a:ext>
            </a:extLst>
          </p:cNvPr>
          <p:cNvSpPr txBox="1"/>
          <p:nvPr/>
        </p:nvSpPr>
        <p:spPr>
          <a:xfrm>
            <a:off x="2419066" y="3355963"/>
            <a:ext cx="4305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(Wed) 27.01.2021</a:t>
            </a:r>
          </a:p>
          <a:p>
            <a:pPr algn="ctr"/>
            <a:r>
              <a:rPr lang="da-DK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Colloquium</a:t>
            </a:r>
            <a:r>
              <a:rPr lang="da-DK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at University of Seoul, </a:t>
            </a:r>
            <a:r>
              <a:rPr lang="da-DK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Dept</a:t>
            </a:r>
            <a:r>
              <a:rPr lang="da-DK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of </a:t>
            </a:r>
            <a:r>
              <a:rPr lang="da-DK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Physics</a:t>
            </a:r>
            <a:endParaRPr lang="da-DK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da-DK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Sunyoung Yoo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EF2F96-E799-471B-9D36-C65EC4313355}"/>
              </a:ext>
            </a:extLst>
          </p:cNvPr>
          <p:cNvSpPr/>
          <p:nvPr/>
        </p:nvSpPr>
        <p:spPr>
          <a:xfrm>
            <a:off x="5145206" y="4183039"/>
            <a:ext cx="3500651" cy="429046"/>
          </a:xfrm>
          <a:prstGeom prst="rect">
            <a:avLst/>
          </a:prstGeom>
          <a:solidFill>
            <a:srgbClr val="0F3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92BDC-F921-44CC-B585-D01A034A3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15" y="4380381"/>
            <a:ext cx="952381" cy="257143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CF81A0D-9882-47E3-B184-06977DD3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72" y="4368532"/>
            <a:ext cx="559061" cy="3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1490A74-9D14-4DBB-A29C-A88EBFA5F0D6}"/>
              </a:ext>
            </a:extLst>
          </p:cNvPr>
          <p:cNvGrpSpPr/>
          <p:nvPr/>
        </p:nvGrpSpPr>
        <p:grpSpPr>
          <a:xfrm>
            <a:off x="1920936" y="1344304"/>
            <a:ext cx="5305553" cy="392340"/>
            <a:chOff x="2391784" y="1214650"/>
            <a:chExt cx="4180741" cy="392340"/>
          </a:xfrm>
          <a:effectLst/>
        </p:grpSpPr>
        <p:sp>
          <p:nvSpPr>
            <p:cNvPr id="118" name="Google Shape;9961;p58">
              <a:extLst>
                <a:ext uri="{FF2B5EF4-FFF2-40B4-BE49-F238E27FC236}">
                  <a16:creationId xmlns:a16="http://schemas.microsoft.com/office/drawing/2014/main" id="{50D6634B-CCF7-4937-84E9-938D4DDF8541}"/>
                </a:ext>
              </a:extLst>
            </p:cNvPr>
            <p:cNvSpPr/>
            <p:nvPr/>
          </p:nvSpPr>
          <p:spPr>
            <a:xfrm>
              <a:off x="2391784" y="1214650"/>
              <a:ext cx="1195262" cy="392340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00F4AD"/>
            </a:solidFill>
            <a:ln w="38100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19" name="Google Shape;9962;p58">
              <a:extLst>
                <a:ext uri="{FF2B5EF4-FFF2-40B4-BE49-F238E27FC236}">
                  <a16:creationId xmlns:a16="http://schemas.microsoft.com/office/drawing/2014/main" id="{D5E6F388-98F6-4B46-9309-F80A469BB6CA}"/>
                </a:ext>
              </a:extLst>
            </p:cNvPr>
            <p:cNvSpPr/>
            <p:nvPr/>
          </p:nvSpPr>
          <p:spPr>
            <a:xfrm>
              <a:off x="3386943" y="1214650"/>
              <a:ext cx="1195826" cy="392340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00C88F"/>
            </a:solidFill>
            <a:ln w="38100" cap="flat" cmpd="sng">
              <a:solidFill>
                <a:srgbClr val="00C8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963;p58">
              <a:extLst>
                <a:ext uri="{FF2B5EF4-FFF2-40B4-BE49-F238E27FC236}">
                  <a16:creationId xmlns:a16="http://schemas.microsoft.com/office/drawing/2014/main" id="{A25EBD7C-78F9-4321-B743-2874E4A4A21D}"/>
                </a:ext>
              </a:extLst>
            </p:cNvPr>
            <p:cNvSpPr/>
            <p:nvPr/>
          </p:nvSpPr>
          <p:spPr>
            <a:xfrm>
              <a:off x="4381540" y="1214650"/>
              <a:ext cx="1195826" cy="392340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00A878"/>
            </a:solidFill>
            <a:ln w="38100" cap="flat" cmpd="sng">
              <a:solidFill>
                <a:srgbClr val="00A8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965;p58">
              <a:extLst>
                <a:ext uri="{FF2B5EF4-FFF2-40B4-BE49-F238E27FC236}">
                  <a16:creationId xmlns:a16="http://schemas.microsoft.com/office/drawing/2014/main" id="{850435CC-FB3A-4656-8120-D2463A17B091}"/>
                </a:ext>
              </a:extLst>
            </p:cNvPr>
            <p:cNvSpPr/>
            <p:nvPr/>
          </p:nvSpPr>
          <p:spPr>
            <a:xfrm>
              <a:off x="5377263" y="1214650"/>
              <a:ext cx="1195262" cy="392340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009268"/>
            </a:solidFill>
            <a:ln w="38100" cap="flat" cmpd="sng">
              <a:solidFill>
                <a:srgbClr val="00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8C71542-68FE-4941-B6BF-35735CD59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4" y="1909868"/>
            <a:ext cx="1260000" cy="126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80FCC6C-2AEC-4565-8921-75FB28334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31" y="1944722"/>
            <a:ext cx="1260000" cy="126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A9C4FEF4-68E6-4B6B-81B7-5EF5A0AAD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425" y="1909868"/>
            <a:ext cx="1260000" cy="126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69FB83-14E5-4F0C-8E3F-744B506D4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8" y="1898219"/>
            <a:ext cx="1260000" cy="126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B47951E-026A-446B-B6E2-FD1B71917562}"/>
              </a:ext>
            </a:extLst>
          </p:cNvPr>
          <p:cNvGrpSpPr/>
          <p:nvPr/>
        </p:nvGrpSpPr>
        <p:grpSpPr>
          <a:xfrm rot="10800000">
            <a:off x="1841445" y="3476317"/>
            <a:ext cx="5305553" cy="392340"/>
            <a:chOff x="2391784" y="1214650"/>
            <a:chExt cx="4180741" cy="392340"/>
          </a:xfrm>
          <a:effectLst/>
        </p:grpSpPr>
        <p:sp>
          <p:nvSpPr>
            <p:cNvPr id="140" name="Google Shape;9961;p58">
              <a:extLst>
                <a:ext uri="{FF2B5EF4-FFF2-40B4-BE49-F238E27FC236}">
                  <a16:creationId xmlns:a16="http://schemas.microsoft.com/office/drawing/2014/main" id="{26ABAAF8-652E-42FB-A005-B7BEA1D3459F}"/>
                </a:ext>
              </a:extLst>
            </p:cNvPr>
            <p:cNvSpPr/>
            <p:nvPr/>
          </p:nvSpPr>
          <p:spPr>
            <a:xfrm>
              <a:off x="2391784" y="1214650"/>
              <a:ext cx="1195262" cy="392340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00F4AD"/>
            </a:solidFill>
            <a:ln w="38100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41" name="Google Shape;9962;p58">
              <a:extLst>
                <a:ext uri="{FF2B5EF4-FFF2-40B4-BE49-F238E27FC236}">
                  <a16:creationId xmlns:a16="http://schemas.microsoft.com/office/drawing/2014/main" id="{B4853EA7-B188-48E4-B5E7-2CAEC4FFB433}"/>
                </a:ext>
              </a:extLst>
            </p:cNvPr>
            <p:cNvSpPr/>
            <p:nvPr/>
          </p:nvSpPr>
          <p:spPr>
            <a:xfrm>
              <a:off x="3386943" y="1214650"/>
              <a:ext cx="1195826" cy="392340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00C88F"/>
            </a:solidFill>
            <a:ln w="38100" cap="flat" cmpd="sng">
              <a:solidFill>
                <a:srgbClr val="00C8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63;p58">
              <a:extLst>
                <a:ext uri="{FF2B5EF4-FFF2-40B4-BE49-F238E27FC236}">
                  <a16:creationId xmlns:a16="http://schemas.microsoft.com/office/drawing/2014/main" id="{2F61DA68-1B0E-4C46-BBDA-DB16FBCF94B5}"/>
                </a:ext>
              </a:extLst>
            </p:cNvPr>
            <p:cNvSpPr/>
            <p:nvPr/>
          </p:nvSpPr>
          <p:spPr>
            <a:xfrm>
              <a:off x="4381540" y="1214650"/>
              <a:ext cx="1195826" cy="392340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00A878"/>
            </a:solidFill>
            <a:ln w="38100" cap="flat" cmpd="sng">
              <a:solidFill>
                <a:srgbClr val="00A8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65;p58">
              <a:extLst>
                <a:ext uri="{FF2B5EF4-FFF2-40B4-BE49-F238E27FC236}">
                  <a16:creationId xmlns:a16="http://schemas.microsoft.com/office/drawing/2014/main" id="{6BE14B91-58A0-4487-9493-FFFA97248331}"/>
                </a:ext>
              </a:extLst>
            </p:cNvPr>
            <p:cNvSpPr/>
            <p:nvPr/>
          </p:nvSpPr>
          <p:spPr>
            <a:xfrm>
              <a:off x="5377263" y="1214650"/>
              <a:ext cx="1195262" cy="392340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009268"/>
            </a:solidFill>
            <a:ln w="38100" cap="flat" cmpd="sng">
              <a:solidFill>
                <a:srgbClr val="0092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313FC85-47F1-4D86-AF35-57B72965A099}"/>
              </a:ext>
            </a:extLst>
          </p:cNvPr>
          <p:cNvSpPr txBox="1"/>
          <p:nvPr/>
        </p:nvSpPr>
        <p:spPr>
          <a:xfrm>
            <a:off x="2175590" y="1330344"/>
            <a:ext cx="70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F3570"/>
                </a:solidFill>
                <a:latin typeface="Bebas Neue" panose="020B0604020202020204" charset="0"/>
              </a:rPr>
              <a:t>LOW</a:t>
            </a:r>
            <a:endParaRPr lang="da-DK" dirty="0">
              <a:solidFill>
                <a:srgbClr val="0F3570"/>
              </a:solidFill>
              <a:latin typeface="Bebas Neue" panose="020B060402020202020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960BAEC-3FBE-422E-B8B5-F247D4D15C85}"/>
              </a:ext>
            </a:extLst>
          </p:cNvPr>
          <p:cNvSpPr txBox="1"/>
          <p:nvPr/>
        </p:nvSpPr>
        <p:spPr>
          <a:xfrm>
            <a:off x="6388576" y="3455613"/>
            <a:ext cx="70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F3570"/>
                </a:solidFill>
                <a:latin typeface="Bebas Neue" panose="020B0604020202020204" charset="0"/>
              </a:rPr>
              <a:t>LOW</a:t>
            </a:r>
            <a:endParaRPr lang="da-DK" dirty="0">
              <a:solidFill>
                <a:srgbClr val="0F3570"/>
              </a:solidFill>
              <a:latin typeface="Bebas Neue" panose="020B060402020202020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CBF6188-F812-406D-A372-C871A21FEC65}"/>
              </a:ext>
            </a:extLst>
          </p:cNvPr>
          <p:cNvSpPr txBox="1"/>
          <p:nvPr/>
        </p:nvSpPr>
        <p:spPr>
          <a:xfrm>
            <a:off x="6404754" y="1337324"/>
            <a:ext cx="70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F3570"/>
                </a:solidFill>
                <a:latin typeface="Bebas Neue" panose="020B0604020202020204" charset="0"/>
              </a:rPr>
              <a:t>High</a:t>
            </a:r>
            <a:endParaRPr lang="da-DK" dirty="0">
              <a:solidFill>
                <a:srgbClr val="0F3570"/>
              </a:solidFill>
              <a:latin typeface="Bebas Neue" panose="020B060402020202020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424D23C-D5D4-4413-BDCC-E9F5373F1742}"/>
              </a:ext>
            </a:extLst>
          </p:cNvPr>
          <p:cNvSpPr txBox="1"/>
          <p:nvPr/>
        </p:nvSpPr>
        <p:spPr>
          <a:xfrm>
            <a:off x="2051702" y="3476316"/>
            <a:ext cx="70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F3570"/>
                </a:solidFill>
                <a:latin typeface="Bebas Neue" panose="020B0604020202020204" charset="0"/>
              </a:rPr>
              <a:t>High</a:t>
            </a:r>
            <a:endParaRPr lang="da-DK" dirty="0">
              <a:solidFill>
                <a:srgbClr val="0F3570"/>
              </a:solidFill>
              <a:latin typeface="Bebas Neue" panose="020B0604020202020204" charset="0"/>
            </a:endParaRPr>
          </a:p>
        </p:txBody>
      </p:sp>
      <p:sp>
        <p:nvSpPr>
          <p:cNvPr id="2033" name="TextBox 2032">
            <a:extLst>
              <a:ext uri="{FF2B5EF4-FFF2-40B4-BE49-F238E27FC236}">
                <a16:creationId xmlns:a16="http://schemas.microsoft.com/office/drawing/2014/main" id="{E260A96B-10AD-4D0C-B23A-68FD79EAF6F8}"/>
              </a:ext>
            </a:extLst>
          </p:cNvPr>
          <p:cNvSpPr txBox="1"/>
          <p:nvPr/>
        </p:nvSpPr>
        <p:spPr>
          <a:xfrm>
            <a:off x="2913185" y="821083"/>
            <a:ext cx="313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tx1"/>
                </a:solidFill>
                <a:latin typeface="Bebas Neue" panose="020B0604020202020204" charset="0"/>
              </a:rPr>
              <a:t>Time &amp; Energy </a:t>
            </a:r>
            <a:r>
              <a:rPr lang="da-DK" sz="2800" dirty="0" err="1">
                <a:solidFill>
                  <a:schemeClr val="tx1"/>
                </a:solidFill>
                <a:latin typeface="Bebas Neue" panose="020B0604020202020204" charset="0"/>
              </a:rPr>
              <a:t>Efficiency</a:t>
            </a:r>
            <a:r>
              <a:rPr lang="da-DK" sz="2800" dirty="0">
                <a:solidFill>
                  <a:schemeClr val="tx1"/>
                </a:solidFill>
                <a:latin typeface="Bebas Neue" panose="020B0604020202020204" charset="0"/>
              </a:rPr>
              <a:t> 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7968068-FFBB-4F76-8FA5-63B702359314}"/>
              </a:ext>
            </a:extLst>
          </p:cNvPr>
          <p:cNvSpPr txBox="1"/>
          <p:nvPr/>
        </p:nvSpPr>
        <p:spPr>
          <a:xfrm>
            <a:off x="2913185" y="3913495"/>
            <a:ext cx="313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 err="1">
                <a:solidFill>
                  <a:schemeClr val="tx1"/>
                </a:solidFill>
                <a:latin typeface="Bebas Neue" panose="020B0604020202020204" charset="0"/>
              </a:rPr>
              <a:t>Flexibility</a:t>
            </a:r>
            <a:endParaRPr lang="da-DK" sz="2800" dirty="0">
              <a:solidFill>
                <a:schemeClr val="tx1"/>
              </a:solidFill>
              <a:latin typeface="Bebas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6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5"/>
          <p:cNvSpPr txBox="1">
            <a:spLocks noGrp="1"/>
          </p:cNvSpPr>
          <p:nvPr>
            <p:ph type="title" idx="2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53" name="Google Shape;2153;p35"/>
          <p:cNvSpPr txBox="1">
            <a:spLocks noGrp="1"/>
          </p:cNvSpPr>
          <p:nvPr>
            <p:ph type="title"/>
          </p:nvPr>
        </p:nvSpPr>
        <p:spPr>
          <a:xfrm>
            <a:off x="2004947" y="2223311"/>
            <a:ext cx="5373073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Capsule Colon Endoscopy</a:t>
            </a:r>
            <a:endParaRPr dirty="0"/>
          </a:p>
        </p:txBody>
      </p:sp>
      <p:sp>
        <p:nvSpPr>
          <p:cNvPr id="2154" name="Google Shape;2154;p35"/>
          <p:cNvSpPr txBox="1">
            <a:spLocks noGrp="1"/>
          </p:cNvSpPr>
          <p:nvPr>
            <p:ph type="subTitle" idx="1"/>
          </p:nvPr>
        </p:nvSpPr>
        <p:spPr>
          <a:xfrm>
            <a:off x="2549400" y="3230175"/>
            <a:ext cx="4045200" cy="7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the project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18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 err="1"/>
              <a:t>Capsule</a:t>
            </a:r>
            <a:r>
              <a:rPr lang="da-DK" dirty="0"/>
              <a:t> </a:t>
            </a:r>
            <a:r>
              <a:rPr lang="da-DK" dirty="0" err="1"/>
              <a:t>Colon</a:t>
            </a:r>
            <a:r>
              <a:rPr lang="da-DK" dirty="0"/>
              <a:t> </a:t>
            </a:r>
            <a:r>
              <a:rPr lang="da-DK" dirty="0" err="1"/>
              <a:t>Endoscopy</a:t>
            </a:r>
            <a:endParaRPr lang="da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F8CD42-4E2A-4D0E-9B8F-EE49B323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82069"/>
            <a:ext cx="4785987" cy="29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81D8F-39AB-4D88-A9B8-B5394D476AC1}"/>
              </a:ext>
            </a:extLst>
          </p:cNvPr>
          <p:cNvSpPr/>
          <p:nvPr/>
        </p:nvSpPr>
        <p:spPr>
          <a:xfrm>
            <a:off x="5593547" y="1503214"/>
            <a:ext cx="3285206" cy="274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Features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low energy consumption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long battery life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stable communication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small size</a:t>
            </a:r>
          </a:p>
          <a:p>
            <a:pPr fontAlgn="base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harmless inside human body</a:t>
            </a:r>
          </a:p>
        </p:txBody>
      </p:sp>
    </p:spTree>
    <p:extLst>
      <p:ext uri="{BB962C8B-B14F-4D97-AF65-F5344CB8AC3E}">
        <p14:creationId xmlns:p14="http://schemas.microsoft.com/office/powerpoint/2010/main" val="285449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 err="1"/>
              <a:t>Capsule</a:t>
            </a:r>
            <a:r>
              <a:rPr lang="da-DK" dirty="0"/>
              <a:t> </a:t>
            </a:r>
            <a:r>
              <a:rPr lang="da-DK" dirty="0" err="1"/>
              <a:t>Colon</a:t>
            </a:r>
            <a:r>
              <a:rPr lang="da-DK" dirty="0"/>
              <a:t> </a:t>
            </a:r>
            <a:r>
              <a:rPr lang="da-DK" dirty="0" err="1"/>
              <a:t>Endoscopy</a:t>
            </a:r>
            <a:endParaRPr lang="da-DK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C81D8F-39AB-4D88-A9B8-B5394D476AC1}"/>
              </a:ext>
            </a:extLst>
          </p:cNvPr>
          <p:cNvSpPr/>
          <p:nvPr/>
        </p:nvSpPr>
        <p:spPr>
          <a:xfrm>
            <a:off x="5544686" y="1256080"/>
            <a:ext cx="3285206" cy="30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Features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low energy consumption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long battery life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stable communication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small size</a:t>
            </a:r>
          </a:p>
          <a:p>
            <a:pPr fontAlgn="base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harmless inside human body</a:t>
            </a:r>
          </a:p>
          <a:p>
            <a:pPr fontAlgn="base">
              <a:lnSpc>
                <a:spcPct val="150000"/>
              </a:lnSpc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</a:rPr>
              <a:t>=&gt; processing images before sending to the host can be more efficient.</a:t>
            </a:r>
            <a:endParaRPr lang="en-US" sz="1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8FCFB53-788D-4084-8E6F-16AA3A32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98" y="1315891"/>
            <a:ext cx="4397496" cy="29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91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5"/>
          <p:cNvSpPr txBox="1">
            <a:spLocks noGrp="1"/>
          </p:cNvSpPr>
          <p:nvPr>
            <p:ph type="title" idx="2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153" name="Google Shape;2153;p35"/>
          <p:cNvSpPr txBox="1">
            <a:spLocks noGrp="1"/>
          </p:cNvSpPr>
          <p:nvPr>
            <p:ph type="title"/>
          </p:nvPr>
        </p:nvSpPr>
        <p:spPr>
          <a:xfrm>
            <a:off x="2004947" y="2223311"/>
            <a:ext cx="5373073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TRAINING</a:t>
            </a:r>
            <a:endParaRPr dirty="0"/>
          </a:p>
        </p:txBody>
      </p:sp>
      <p:sp>
        <p:nvSpPr>
          <p:cNvPr id="2154" name="Google Shape;2154;p35"/>
          <p:cNvSpPr txBox="1">
            <a:spLocks noGrp="1"/>
          </p:cNvSpPr>
          <p:nvPr>
            <p:ph type="subTitle" idx="1"/>
          </p:nvPr>
        </p:nvSpPr>
        <p:spPr>
          <a:xfrm>
            <a:off x="2668883" y="3230175"/>
            <a:ext cx="4045200" cy="7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Model Design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M</a:t>
            </a:r>
            <a:r>
              <a:rPr lang="en" dirty="0"/>
              <a:t>odel Training</a:t>
            </a:r>
          </a:p>
        </p:txBody>
      </p:sp>
    </p:spTree>
    <p:extLst>
      <p:ext uri="{BB962C8B-B14F-4D97-AF65-F5344CB8AC3E}">
        <p14:creationId xmlns:p14="http://schemas.microsoft.com/office/powerpoint/2010/main" val="217364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/>
              <a:t>Model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32CEB8-488C-444A-8461-4CD2619D1457}"/>
              </a:ext>
            </a:extLst>
          </p:cNvPr>
          <p:cNvGrpSpPr/>
          <p:nvPr/>
        </p:nvGrpSpPr>
        <p:grpSpPr>
          <a:xfrm>
            <a:off x="3334949" y="2958166"/>
            <a:ext cx="5331380" cy="1825375"/>
            <a:chOff x="352912" y="1170309"/>
            <a:chExt cx="8271189" cy="3256592"/>
          </a:xfrm>
        </p:grpSpPr>
        <p:sp>
          <p:nvSpPr>
            <p:cNvPr id="8" name="Google Shape;2054;p32">
              <a:extLst>
                <a:ext uri="{FF2B5EF4-FFF2-40B4-BE49-F238E27FC236}">
                  <a16:creationId xmlns:a16="http://schemas.microsoft.com/office/drawing/2014/main" id="{4F0A552A-E4B6-466B-BCAE-F76C137B1EFF}"/>
                </a:ext>
              </a:extLst>
            </p:cNvPr>
            <p:cNvSpPr/>
            <p:nvPr/>
          </p:nvSpPr>
          <p:spPr>
            <a:xfrm>
              <a:off x="352912" y="1170309"/>
              <a:ext cx="1297059" cy="917378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dirty="0">
                  <a:solidFill>
                    <a:schemeClr val="tx1"/>
                  </a:solidFill>
                </a:rPr>
                <a:t>Input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dirty="0">
                  <a:solidFill>
                    <a:schemeClr val="tx1"/>
                  </a:solidFill>
                </a:rPr>
                <a:t>227*227*3 polyp images</a:t>
              </a:r>
              <a:endParaRPr sz="700" dirty="0">
                <a:solidFill>
                  <a:schemeClr val="tx1"/>
                </a:solidFill>
              </a:endParaRPr>
            </a:p>
          </p:txBody>
        </p:sp>
        <p:sp>
          <p:nvSpPr>
            <p:cNvPr id="9" name="Google Shape;2054;p32">
              <a:extLst>
                <a:ext uri="{FF2B5EF4-FFF2-40B4-BE49-F238E27FC236}">
                  <a16:creationId xmlns:a16="http://schemas.microsoft.com/office/drawing/2014/main" id="{3EC27B68-127E-4B6E-ABC3-41468F3D7345}"/>
                </a:ext>
              </a:extLst>
            </p:cNvPr>
            <p:cNvSpPr/>
            <p:nvPr/>
          </p:nvSpPr>
          <p:spPr>
            <a:xfrm>
              <a:off x="1960817" y="1433927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Conv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Google Shape;2054;p32">
              <a:extLst>
                <a:ext uri="{FF2B5EF4-FFF2-40B4-BE49-F238E27FC236}">
                  <a16:creationId xmlns:a16="http://schemas.microsoft.com/office/drawing/2014/main" id="{3592D78C-D7B9-4B0F-AC5E-9F824E73C2BC}"/>
                </a:ext>
              </a:extLst>
            </p:cNvPr>
            <p:cNvSpPr/>
            <p:nvPr/>
          </p:nvSpPr>
          <p:spPr>
            <a:xfrm>
              <a:off x="4785310" y="3683192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Conv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Google Shape;2054;p32">
              <a:extLst>
                <a:ext uri="{FF2B5EF4-FFF2-40B4-BE49-F238E27FC236}">
                  <a16:creationId xmlns:a16="http://schemas.microsoft.com/office/drawing/2014/main" id="{D08FAE41-4856-4501-8958-9FF331F29AB4}"/>
                </a:ext>
              </a:extLst>
            </p:cNvPr>
            <p:cNvSpPr/>
            <p:nvPr/>
          </p:nvSpPr>
          <p:spPr>
            <a:xfrm>
              <a:off x="5949794" y="3683192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6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Reshape</a:t>
              </a:r>
              <a:endParaRPr sz="6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Google Shape;2054;p32">
              <a:extLst>
                <a:ext uri="{FF2B5EF4-FFF2-40B4-BE49-F238E27FC236}">
                  <a16:creationId xmlns:a16="http://schemas.microsoft.com/office/drawing/2014/main" id="{3936BB69-D2CE-4BB1-8553-2EA42A1D7A5A}"/>
                </a:ext>
              </a:extLst>
            </p:cNvPr>
            <p:cNvSpPr/>
            <p:nvPr/>
          </p:nvSpPr>
          <p:spPr>
            <a:xfrm>
              <a:off x="7119106" y="3340609"/>
              <a:ext cx="1504995" cy="108629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dirty="0">
                  <a:solidFill>
                    <a:schemeClr val="tx1"/>
                  </a:solidFill>
                </a:rPr>
                <a:t>Output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dirty="0">
                  <a:solidFill>
                    <a:schemeClr val="tx1"/>
                  </a:solidFill>
                </a:rPr>
                <a:t>4*4*3*5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dirty="0">
                  <a:solidFill>
                    <a:schemeClr val="tx1"/>
                  </a:solidFill>
                </a:rPr>
                <a:t>Location of </a:t>
              </a:r>
              <a:r>
                <a:rPr lang="da-DK" sz="700" dirty="0" err="1">
                  <a:solidFill>
                    <a:schemeClr val="tx1"/>
                  </a:solidFill>
                </a:rPr>
                <a:t>box</a:t>
              </a:r>
              <a:endParaRPr lang="da-DK" sz="700" dirty="0">
                <a:solidFill>
                  <a:schemeClr val="tx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dirty="0">
                  <a:solidFill>
                    <a:schemeClr val="tx1"/>
                  </a:solidFill>
                </a:rPr>
                <a:t>&amp; class</a:t>
              </a:r>
            </a:p>
          </p:txBody>
        </p:sp>
        <p:sp>
          <p:nvSpPr>
            <p:cNvPr id="16" name="Google Shape;2054;p32">
              <a:extLst>
                <a:ext uri="{FF2B5EF4-FFF2-40B4-BE49-F238E27FC236}">
                  <a16:creationId xmlns:a16="http://schemas.microsoft.com/office/drawing/2014/main" id="{ABD51DEB-8DB0-4113-9F94-E7063F22AAD9}"/>
                </a:ext>
              </a:extLst>
            </p:cNvPr>
            <p:cNvSpPr/>
            <p:nvPr/>
          </p:nvSpPr>
          <p:spPr>
            <a:xfrm>
              <a:off x="3125304" y="1433927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ReLU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Google Shape;2054;p32">
              <a:extLst>
                <a:ext uri="{FF2B5EF4-FFF2-40B4-BE49-F238E27FC236}">
                  <a16:creationId xmlns:a16="http://schemas.microsoft.com/office/drawing/2014/main" id="{CF8E28D5-B317-4B3F-BAAE-D5D6588CE9F4}"/>
                </a:ext>
              </a:extLst>
            </p:cNvPr>
            <p:cNvSpPr/>
            <p:nvPr/>
          </p:nvSpPr>
          <p:spPr>
            <a:xfrm>
              <a:off x="1960817" y="2315719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Max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Pooling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Google Shape;2054;p32">
              <a:extLst>
                <a:ext uri="{FF2B5EF4-FFF2-40B4-BE49-F238E27FC236}">
                  <a16:creationId xmlns:a16="http://schemas.microsoft.com/office/drawing/2014/main" id="{51B9487C-D23C-4AE7-8316-E064C39C6FFE}"/>
                </a:ext>
              </a:extLst>
            </p:cNvPr>
            <p:cNvSpPr/>
            <p:nvPr/>
          </p:nvSpPr>
          <p:spPr>
            <a:xfrm>
              <a:off x="1960816" y="2925722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Half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Fire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9" name="Google Shape;2054;p32">
              <a:extLst>
                <a:ext uri="{FF2B5EF4-FFF2-40B4-BE49-F238E27FC236}">
                  <a16:creationId xmlns:a16="http://schemas.microsoft.com/office/drawing/2014/main" id="{33724BFF-A75E-445F-BED6-026429DE51B2}"/>
                </a:ext>
              </a:extLst>
            </p:cNvPr>
            <p:cNvSpPr/>
            <p:nvPr/>
          </p:nvSpPr>
          <p:spPr>
            <a:xfrm>
              <a:off x="3145476" y="2315719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Max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Pooling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Google Shape;2054;p32">
              <a:extLst>
                <a:ext uri="{FF2B5EF4-FFF2-40B4-BE49-F238E27FC236}">
                  <a16:creationId xmlns:a16="http://schemas.microsoft.com/office/drawing/2014/main" id="{FB9832C1-0205-438D-9CDB-DC9A7748D08B}"/>
                </a:ext>
              </a:extLst>
            </p:cNvPr>
            <p:cNvSpPr/>
            <p:nvPr/>
          </p:nvSpPr>
          <p:spPr>
            <a:xfrm>
              <a:off x="3145475" y="2925722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Half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Fire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Google Shape;2054;p32">
              <a:extLst>
                <a:ext uri="{FF2B5EF4-FFF2-40B4-BE49-F238E27FC236}">
                  <a16:creationId xmlns:a16="http://schemas.microsoft.com/office/drawing/2014/main" id="{6B132566-3152-47A6-B52E-73F1B7904401}"/>
                </a:ext>
              </a:extLst>
            </p:cNvPr>
            <p:cNvSpPr/>
            <p:nvPr/>
          </p:nvSpPr>
          <p:spPr>
            <a:xfrm>
              <a:off x="4785311" y="2315719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Max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Pooling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Google Shape;2054;p32">
              <a:extLst>
                <a:ext uri="{FF2B5EF4-FFF2-40B4-BE49-F238E27FC236}">
                  <a16:creationId xmlns:a16="http://schemas.microsoft.com/office/drawing/2014/main" id="{A20CC120-1B67-4995-89AB-D4EC8CAE5F26}"/>
                </a:ext>
              </a:extLst>
            </p:cNvPr>
            <p:cNvSpPr/>
            <p:nvPr/>
          </p:nvSpPr>
          <p:spPr>
            <a:xfrm>
              <a:off x="4785310" y="2925722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Half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Fire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Google Shape;2054;p32">
              <a:extLst>
                <a:ext uri="{FF2B5EF4-FFF2-40B4-BE49-F238E27FC236}">
                  <a16:creationId xmlns:a16="http://schemas.microsoft.com/office/drawing/2014/main" id="{22F10D24-B98F-4B94-8F0F-295A3DF349B2}"/>
                </a:ext>
              </a:extLst>
            </p:cNvPr>
            <p:cNvSpPr/>
            <p:nvPr/>
          </p:nvSpPr>
          <p:spPr>
            <a:xfrm>
              <a:off x="5853587" y="2571750"/>
              <a:ext cx="853639" cy="390142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Half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a-DK" sz="7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Fire</a:t>
              </a:r>
              <a:endParaRPr sz="7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A7F8DC9-3941-4040-90D2-7139D4F358AB}"/>
                </a:ext>
              </a:extLst>
            </p:cNvPr>
            <p:cNvCxnSpPr/>
            <p:nvPr/>
          </p:nvCxnSpPr>
          <p:spPr>
            <a:xfrm>
              <a:off x="1649971" y="1628998"/>
              <a:ext cx="3108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4A8FDC9-C2F1-4171-BF3E-AD734545FE58}"/>
                </a:ext>
              </a:extLst>
            </p:cNvPr>
            <p:cNvCxnSpPr/>
            <p:nvPr/>
          </p:nvCxnSpPr>
          <p:spPr>
            <a:xfrm>
              <a:off x="2814455" y="1628998"/>
              <a:ext cx="3108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A43AF31-8444-4E24-8DBA-2C4D7F0FAB97}"/>
                </a:ext>
              </a:extLst>
            </p:cNvPr>
            <p:cNvSpPr/>
            <p:nvPr/>
          </p:nvSpPr>
          <p:spPr>
            <a:xfrm>
              <a:off x="1805393" y="2171700"/>
              <a:ext cx="5126566" cy="127745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700"/>
            </a:p>
          </p:txBody>
        </p: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F49B4C78-33B1-4B57-8F13-FCC1E7BFD3D7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H="1">
              <a:off x="1805393" y="1630934"/>
              <a:ext cx="2193721" cy="1179492"/>
            </a:xfrm>
            <a:prstGeom prst="curvedConnector5">
              <a:avLst>
                <a:gd name="adj1" fmla="val -10421"/>
                <a:gd name="adj2" fmla="val 25493"/>
                <a:gd name="adj3" fmla="val 11501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AAC0BCB-51B4-4F55-93CE-AA50D0E62CEB}"/>
                </a:ext>
              </a:extLst>
            </p:cNvPr>
            <p:cNvCxnSpPr>
              <a:stCxn id="29" idx="1"/>
            </p:cNvCxnSpPr>
            <p:nvPr/>
          </p:nvCxnSpPr>
          <p:spPr>
            <a:xfrm flipV="1">
              <a:off x="1805393" y="2510790"/>
              <a:ext cx="155423" cy="299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ACA4A9D-277C-4DC4-98B9-E1182C174B89}"/>
                </a:ext>
              </a:extLst>
            </p:cNvPr>
            <p:cNvCxnSpPr/>
            <p:nvPr/>
          </p:nvCxnSpPr>
          <p:spPr>
            <a:xfrm>
              <a:off x="2387635" y="2705861"/>
              <a:ext cx="0" cy="2198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3D4F054-742A-4E66-A317-D9F177D3E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0318" y="2483454"/>
              <a:ext cx="317632" cy="6373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8A4011-041E-4502-B941-1BDF4D50F67A}"/>
                </a:ext>
              </a:extLst>
            </p:cNvPr>
            <p:cNvCxnSpPr/>
            <p:nvPr/>
          </p:nvCxnSpPr>
          <p:spPr>
            <a:xfrm>
              <a:off x="3552123" y="2708755"/>
              <a:ext cx="0" cy="2198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E1E5524-634A-4EA4-B46D-39807715E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9728" y="2510790"/>
              <a:ext cx="765578" cy="645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BC18062-C62C-46EB-A6FC-140EF49D4937}"/>
                </a:ext>
              </a:extLst>
            </p:cNvPr>
            <p:cNvCxnSpPr/>
            <p:nvPr/>
          </p:nvCxnSpPr>
          <p:spPr>
            <a:xfrm>
              <a:off x="5212129" y="2692192"/>
              <a:ext cx="0" cy="2198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A8D3785-6B43-4F66-B572-BF96126C69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8948" y="2735945"/>
              <a:ext cx="214638" cy="3848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C0034B7-DDF2-4D88-B1DE-6D5A6ACE4C31}"/>
                </a:ext>
              </a:extLst>
            </p:cNvPr>
            <p:cNvCxnSpPr>
              <a:cxnSpLocks/>
              <a:endCxn id="29" idx="3"/>
            </p:cNvCxnSpPr>
            <p:nvPr/>
          </p:nvCxnSpPr>
          <p:spPr>
            <a:xfrm>
              <a:off x="6707226" y="2810426"/>
              <a:ext cx="2247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0E24FF7-2837-48A0-959A-FA776F81527C}"/>
                </a:ext>
              </a:extLst>
            </p:cNvPr>
            <p:cNvSpPr/>
            <p:nvPr/>
          </p:nvSpPr>
          <p:spPr>
            <a:xfrm>
              <a:off x="4785306" y="3683192"/>
              <a:ext cx="848815" cy="386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700">
                <a:noFill/>
              </a:endParaRPr>
            </a:p>
          </p:txBody>
        </p:sp>
        <p:cxnSp>
          <p:nvCxnSpPr>
            <p:cNvPr id="63" name="Connector: Curved 62">
              <a:extLst>
                <a:ext uri="{FF2B5EF4-FFF2-40B4-BE49-F238E27FC236}">
                  <a16:creationId xmlns:a16="http://schemas.microsoft.com/office/drawing/2014/main" id="{FDA73897-2EE8-41EE-9AF9-13D2AD76ECB3}"/>
                </a:ext>
              </a:extLst>
            </p:cNvPr>
            <p:cNvCxnSpPr>
              <a:stCxn id="29" idx="3"/>
              <a:endCxn id="61" idx="1"/>
            </p:cNvCxnSpPr>
            <p:nvPr/>
          </p:nvCxnSpPr>
          <p:spPr>
            <a:xfrm flipH="1">
              <a:off x="4785306" y="2810426"/>
              <a:ext cx="2146653" cy="1066113"/>
            </a:xfrm>
            <a:prstGeom prst="curvedConnector5">
              <a:avLst>
                <a:gd name="adj1" fmla="val -10336"/>
                <a:gd name="adj2" fmla="val 60798"/>
                <a:gd name="adj3" fmla="val 110649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82A50C6-4C0E-402C-A7AC-23A1CD4F5ED3}"/>
                </a:ext>
              </a:extLst>
            </p:cNvPr>
            <p:cNvCxnSpPr/>
            <p:nvPr/>
          </p:nvCxnSpPr>
          <p:spPr>
            <a:xfrm>
              <a:off x="5634121" y="3876539"/>
              <a:ext cx="31567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90C4193-413A-4694-884B-8493D7EEDE30}"/>
                </a:ext>
              </a:extLst>
            </p:cNvPr>
            <p:cNvCxnSpPr/>
            <p:nvPr/>
          </p:nvCxnSpPr>
          <p:spPr>
            <a:xfrm>
              <a:off x="6803433" y="3876539"/>
              <a:ext cx="31567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Google Shape;2054;p32">
            <a:extLst>
              <a:ext uri="{FF2B5EF4-FFF2-40B4-BE49-F238E27FC236}">
                <a16:creationId xmlns:a16="http://schemas.microsoft.com/office/drawing/2014/main" id="{69688962-0DEB-4F2B-AF1B-2F780563AA2B}"/>
              </a:ext>
            </a:extLst>
          </p:cNvPr>
          <p:cNvSpPr/>
          <p:nvPr/>
        </p:nvSpPr>
        <p:spPr>
          <a:xfrm>
            <a:off x="958876" y="1747953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Fire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EFAEEB4C-5D6D-4EC3-9EE0-6EB4112A29BA}"/>
              </a:ext>
            </a:extLst>
          </p:cNvPr>
          <p:cNvSpPr/>
          <p:nvPr/>
        </p:nvSpPr>
        <p:spPr>
          <a:xfrm>
            <a:off x="1877738" y="1809369"/>
            <a:ext cx="532263" cy="292607"/>
          </a:xfrm>
          <a:prstGeom prst="mathEqual">
            <a:avLst>
              <a:gd name="adj1" fmla="val 23520"/>
              <a:gd name="adj2" fmla="val 327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62A2EF6C-301C-4BCE-A61B-B2DC5D6E09E6}"/>
              </a:ext>
            </a:extLst>
          </p:cNvPr>
          <p:cNvSpPr/>
          <p:nvPr/>
        </p:nvSpPr>
        <p:spPr>
          <a:xfrm>
            <a:off x="2456731" y="1822668"/>
            <a:ext cx="327546" cy="279308"/>
          </a:xfrm>
          <a:prstGeom prst="cube">
            <a:avLst>
              <a:gd name="adj" fmla="val 3477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B98C6EAC-708F-44E0-BDE0-6B6F310B888B}"/>
              </a:ext>
            </a:extLst>
          </p:cNvPr>
          <p:cNvSpPr/>
          <p:nvPr/>
        </p:nvSpPr>
        <p:spPr>
          <a:xfrm>
            <a:off x="2731961" y="1822668"/>
            <a:ext cx="327546" cy="279308"/>
          </a:xfrm>
          <a:prstGeom prst="cube">
            <a:avLst>
              <a:gd name="adj" fmla="val 3477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74276CE9-80B1-4F37-A7AB-D884330C9B42}"/>
              </a:ext>
            </a:extLst>
          </p:cNvPr>
          <p:cNvSpPr/>
          <p:nvPr/>
        </p:nvSpPr>
        <p:spPr>
          <a:xfrm>
            <a:off x="3478384" y="1822668"/>
            <a:ext cx="327546" cy="279308"/>
          </a:xfrm>
          <a:prstGeom prst="cube">
            <a:avLst>
              <a:gd name="adj" fmla="val 3477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44592C-A809-46A5-8A49-43397FEBB585}"/>
              </a:ext>
            </a:extLst>
          </p:cNvPr>
          <p:cNvGrpSpPr/>
          <p:nvPr/>
        </p:nvGrpSpPr>
        <p:grpSpPr>
          <a:xfrm>
            <a:off x="5216190" y="1644346"/>
            <a:ext cx="571623" cy="562130"/>
            <a:chOff x="2133946" y="2156423"/>
            <a:chExt cx="571623" cy="562130"/>
          </a:xfrm>
          <a:solidFill>
            <a:schemeClr val="bg2">
              <a:lumMod val="75000"/>
            </a:schemeClr>
          </a:solidFill>
        </p:grpSpPr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CB485541-736A-4966-BFDE-16D1FB388DD1}"/>
                </a:ext>
              </a:extLst>
            </p:cNvPr>
            <p:cNvSpPr/>
            <p:nvPr/>
          </p:nvSpPr>
          <p:spPr>
            <a:xfrm>
              <a:off x="2133946" y="2480189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E146775A-CE44-4573-932A-2485900BC152}"/>
                </a:ext>
              </a:extLst>
            </p:cNvPr>
            <p:cNvSpPr/>
            <p:nvPr/>
          </p:nvSpPr>
          <p:spPr>
            <a:xfrm>
              <a:off x="2295791" y="2480188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C18B98CC-35D8-4FF5-9E52-56C30B2D6D06}"/>
                </a:ext>
              </a:extLst>
            </p:cNvPr>
            <p:cNvSpPr/>
            <p:nvPr/>
          </p:nvSpPr>
          <p:spPr>
            <a:xfrm>
              <a:off x="2457636" y="2480242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13FCFBF2-8309-4D5E-94E2-EDE52AD56CDE}"/>
                </a:ext>
              </a:extLst>
            </p:cNvPr>
            <p:cNvSpPr/>
            <p:nvPr/>
          </p:nvSpPr>
          <p:spPr>
            <a:xfrm>
              <a:off x="2133946" y="2315709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8DCB56F7-63E0-40C4-9015-78F9DA1C3E8A}"/>
                </a:ext>
              </a:extLst>
            </p:cNvPr>
            <p:cNvSpPr/>
            <p:nvPr/>
          </p:nvSpPr>
          <p:spPr>
            <a:xfrm>
              <a:off x="2295791" y="2315708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17C01276-B575-4235-A4B5-1DF620DC31A7}"/>
                </a:ext>
              </a:extLst>
            </p:cNvPr>
            <p:cNvSpPr/>
            <p:nvPr/>
          </p:nvSpPr>
          <p:spPr>
            <a:xfrm>
              <a:off x="2457636" y="2315762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02E3CD7E-2DA8-49D1-ADC8-D1D95CA36D11}"/>
                </a:ext>
              </a:extLst>
            </p:cNvPr>
            <p:cNvSpPr/>
            <p:nvPr/>
          </p:nvSpPr>
          <p:spPr>
            <a:xfrm>
              <a:off x="2133946" y="2156424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85062CA2-95DF-494B-9688-EB9A8D0CA8C7}"/>
                </a:ext>
              </a:extLst>
            </p:cNvPr>
            <p:cNvSpPr/>
            <p:nvPr/>
          </p:nvSpPr>
          <p:spPr>
            <a:xfrm>
              <a:off x="2295791" y="2156423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770D820B-4CF5-417F-8EA2-70D2949AF00A}"/>
                </a:ext>
              </a:extLst>
            </p:cNvPr>
            <p:cNvSpPr/>
            <p:nvPr/>
          </p:nvSpPr>
          <p:spPr>
            <a:xfrm>
              <a:off x="2457636" y="2156477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1524E3-927E-435A-829D-8D658DDFD50A}"/>
              </a:ext>
            </a:extLst>
          </p:cNvPr>
          <p:cNvGrpSpPr/>
          <p:nvPr/>
        </p:nvGrpSpPr>
        <p:grpSpPr>
          <a:xfrm>
            <a:off x="5834543" y="1641721"/>
            <a:ext cx="571623" cy="562130"/>
            <a:chOff x="2133946" y="2156423"/>
            <a:chExt cx="571623" cy="562130"/>
          </a:xfrm>
          <a:solidFill>
            <a:schemeClr val="bg2">
              <a:lumMod val="75000"/>
            </a:schemeClr>
          </a:solidFill>
        </p:grpSpPr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755DF7FD-EC73-4624-A6BB-29D1BBEF256B}"/>
                </a:ext>
              </a:extLst>
            </p:cNvPr>
            <p:cNvSpPr/>
            <p:nvPr/>
          </p:nvSpPr>
          <p:spPr>
            <a:xfrm>
              <a:off x="2133946" y="2480189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ADC1D842-DA20-4AF0-9624-3C18E3C56978}"/>
                </a:ext>
              </a:extLst>
            </p:cNvPr>
            <p:cNvSpPr/>
            <p:nvPr/>
          </p:nvSpPr>
          <p:spPr>
            <a:xfrm>
              <a:off x="2295791" y="2480188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9677EAF1-2026-4FB3-B4B4-1466713ABDC7}"/>
                </a:ext>
              </a:extLst>
            </p:cNvPr>
            <p:cNvSpPr/>
            <p:nvPr/>
          </p:nvSpPr>
          <p:spPr>
            <a:xfrm>
              <a:off x="2457636" y="2480242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5372FA52-33EB-44B1-A6BD-1C5FB0DEF84B}"/>
                </a:ext>
              </a:extLst>
            </p:cNvPr>
            <p:cNvSpPr/>
            <p:nvPr/>
          </p:nvSpPr>
          <p:spPr>
            <a:xfrm>
              <a:off x="2133946" y="2315709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7C1E86CB-6DFC-4938-9A95-84314D2A4531}"/>
                </a:ext>
              </a:extLst>
            </p:cNvPr>
            <p:cNvSpPr/>
            <p:nvPr/>
          </p:nvSpPr>
          <p:spPr>
            <a:xfrm>
              <a:off x="2295791" y="2315708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4A1C5E95-6714-45E7-A565-BA0EED34AB51}"/>
                </a:ext>
              </a:extLst>
            </p:cNvPr>
            <p:cNvSpPr/>
            <p:nvPr/>
          </p:nvSpPr>
          <p:spPr>
            <a:xfrm>
              <a:off x="2457636" y="2315762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094855DF-DD3F-45DD-BF31-5E35C7C5926E}"/>
                </a:ext>
              </a:extLst>
            </p:cNvPr>
            <p:cNvSpPr/>
            <p:nvPr/>
          </p:nvSpPr>
          <p:spPr>
            <a:xfrm>
              <a:off x="2133946" y="2156424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CFC8CAF2-2FD7-4A69-86F8-79088015FEC4}"/>
                </a:ext>
              </a:extLst>
            </p:cNvPr>
            <p:cNvSpPr/>
            <p:nvPr/>
          </p:nvSpPr>
          <p:spPr>
            <a:xfrm>
              <a:off x="2295791" y="2156423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B2A53E8E-6B68-4FE2-9014-D038F41510F1}"/>
                </a:ext>
              </a:extLst>
            </p:cNvPr>
            <p:cNvSpPr/>
            <p:nvPr/>
          </p:nvSpPr>
          <p:spPr>
            <a:xfrm>
              <a:off x="2457636" y="2156477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EAEF659-D574-4EFE-B935-72CB17AD0AB1}"/>
              </a:ext>
            </a:extLst>
          </p:cNvPr>
          <p:cNvGrpSpPr/>
          <p:nvPr/>
        </p:nvGrpSpPr>
        <p:grpSpPr>
          <a:xfrm>
            <a:off x="6452896" y="1653555"/>
            <a:ext cx="571623" cy="562130"/>
            <a:chOff x="2133946" y="2156423"/>
            <a:chExt cx="571623" cy="562130"/>
          </a:xfrm>
          <a:solidFill>
            <a:schemeClr val="bg2">
              <a:lumMod val="75000"/>
            </a:schemeClr>
          </a:solidFill>
        </p:grpSpPr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355E6AB7-516B-4AD3-A36B-0C70B37915BC}"/>
                </a:ext>
              </a:extLst>
            </p:cNvPr>
            <p:cNvSpPr/>
            <p:nvPr/>
          </p:nvSpPr>
          <p:spPr>
            <a:xfrm>
              <a:off x="2133946" y="2480189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0932E90E-3DF1-4698-82B4-D06BC52607CD}"/>
                </a:ext>
              </a:extLst>
            </p:cNvPr>
            <p:cNvSpPr/>
            <p:nvPr/>
          </p:nvSpPr>
          <p:spPr>
            <a:xfrm>
              <a:off x="2295791" y="2480188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45B2832B-B806-414F-B7EE-C483A7F1502D}"/>
                </a:ext>
              </a:extLst>
            </p:cNvPr>
            <p:cNvSpPr/>
            <p:nvPr/>
          </p:nvSpPr>
          <p:spPr>
            <a:xfrm>
              <a:off x="2457636" y="2480242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95B2A71A-F72E-4B3B-ABB4-2648AE4D2281}"/>
                </a:ext>
              </a:extLst>
            </p:cNvPr>
            <p:cNvSpPr/>
            <p:nvPr/>
          </p:nvSpPr>
          <p:spPr>
            <a:xfrm>
              <a:off x="2133946" y="2315709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2572B828-A254-480D-8282-A13FCC6EC149}"/>
                </a:ext>
              </a:extLst>
            </p:cNvPr>
            <p:cNvSpPr/>
            <p:nvPr/>
          </p:nvSpPr>
          <p:spPr>
            <a:xfrm>
              <a:off x="2295791" y="2315708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A94656E4-39F8-491A-88D8-193BCFB9E05E}"/>
                </a:ext>
              </a:extLst>
            </p:cNvPr>
            <p:cNvSpPr/>
            <p:nvPr/>
          </p:nvSpPr>
          <p:spPr>
            <a:xfrm>
              <a:off x="2457636" y="2315762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7D5EA899-E324-452B-AFEC-7A24531FE1B6}"/>
                </a:ext>
              </a:extLst>
            </p:cNvPr>
            <p:cNvSpPr/>
            <p:nvPr/>
          </p:nvSpPr>
          <p:spPr>
            <a:xfrm>
              <a:off x="2133946" y="2156424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D9A27959-F71D-4DAE-819C-E5681CF65528}"/>
                </a:ext>
              </a:extLst>
            </p:cNvPr>
            <p:cNvSpPr/>
            <p:nvPr/>
          </p:nvSpPr>
          <p:spPr>
            <a:xfrm>
              <a:off x="2295791" y="2156423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060D465F-DEBC-4290-8B59-C265449585AC}"/>
                </a:ext>
              </a:extLst>
            </p:cNvPr>
            <p:cNvSpPr/>
            <p:nvPr/>
          </p:nvSpPr>
          <p:spPr>
            <a:xfrm>
              <a:off x="2457636" y="2156477"/>
              <a:ext cx="247933" cy="238311"/>
            </a:xfrm>
            <a:prstGeom prst="cube">
              <a:avLst>
                <a:gd name="adj" fmla="val 34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84" name="Google Shape;2054;p32">
            <a:extLst>
              <a:ext uri="{FF2B5EF4-FFF2-40B4-BE49-F238E27FC236}">
                <a16:creationId xmlns:a16="http://schemas.microsoft.com/office/drawing/2014/main" id="{0803A8F8-CD61-471F-AECE-DD9B4E9FAECF}"/>
              </a:ext>
            </a:extLst>
          </p:cNvPr>
          <p:cNvSpPr/>
          <p:nvPr/>
        </p:nvSpPr>
        <p:spPr>
          <a:xfrm>
            <a:off x="2741802" y="1334987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5" name="Google Shape;2054;p32">
            <a:extLst>
              <a:ext uri="{FF2B5EF4-FFF2-40B4-BE49-F238E27FC236}">
                <a16:creationId xmlns:a16="http://schemas.microsoft.com/office/drawing/2014/main" id="{CB2C67A4-3540-4F88-BCC0-2CDEBD723BA0}"/>
              </a:ext>
            </a:extLst>
          </p:cNvPr>
          <p:cNvSpPr/>
          <p:nvPr/>
        </p:nvSpPr>
        <p:spPr>
          <a:xfrm>
            <a:off x="4047571" y="1743050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ReLU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6" name="Google Shape;2054;p32">
            <a:extLst>
              <a:ext uri="{FF2B5EF4-FFF2-40B4-BE49-F238E27FC236}">
                <a16:creationId xmlns:a16="http://schemas.microsoft.com/office/drawing/2014/main" id="{58BDD853-7128-40BF-ABFC-F36721ACC0C9}"/>
              </a:ext>
            </a:extLst>
          </p:cNvPr>
          <p:cNvSpPr/>
          <p:nvPr/>
        </p:nvSpPr>
        <p:spPr>
          <a:xfrm>
            <a:off x="5672188" y="2331788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7" name="Google Shape;2054;p32">
            <a:extLst>
              <a:ext uri="{FF2B5EF4-FFF2-40B4-BE49-F238E27FC236}">
                <a16:creationId xmlns:a16="http://schemas.microsoft.com/office/drawing/2014/main" id="{8AA86F4E-B875-4CA5-8DEE-1D22BFBADDE1}"/>
              </a:ext>
            </a:extLst>
          </p:cNvPr>
          <p:cNvSpPr/>
          <p:nvPr/>
        </p:nvSpPr>
        <p:spPr>
          <a:xfrm>
            <a:off x="7341589" y="1736924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ReLU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97882F4E-DE67-4A83-B948-EFD5537FDD58}"/>
              </a:ext>
            </a:extLst>
          </p:cNvPr>
          <p:cNvCxnSpPr/>
          <p:nvPr/>
        </p:nvCxnSpPr>
        <p:spPr>
          <a:xfrm>
            <a:off x="3595441" y="1515471"/>
            <a:ext cx="452130" cy="450015"/>
          </a:xfrm>
          <a:prstGeom prst="curvedConnector3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01A5DA39-76FD-447A-A3FB-8F537BD1D6B6}"/>
              </a:ext>
            </a:extLst>
          </p:cNvPr>
          <p:cNvCxnSpPr>
            <a:cxnSpLocks/>
          </p:cNvCxnSpPr>
          <p:nvPr/>
        </p:nvCxnSpPr>
        <p:spPr>
          <a:xfrm>
            <a:off x="4883720" y="1947755"/>
            <a:ext cx="805681" cy="614904"/>
          </a:xfrm>
          <a:prstGeom prst="curvedConnector3">
            <a:avLst>
              <a:gd name="adj1" fmla="val 3052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Curved 88">
            <a:extLst>
              <a:ext uri="{FF2B5EF4-FFF2-40B4-BE49-F238E27FC236}">
                <a16:creationId xmlns:a16="http://schemas.microsoft.com/office/drawing/2014/main" id="{D2C1EC89-D38C-42DA-B2E0-E9E0D0FC572A}"/>
              </a:ext>
            </a:extLst>
          </p:cNvPr>
          <p:cNvCxnSpPr>
            <a:cxnSpLocks/>
          </p:cNvCxnSpPr>
          <p:nvPr/>
        </p:nvCxnSpPr>
        <p:spPr>
          <a:xfrm flipV="1">
            <a:off x="6525550" y="1972826"/>
            <a:ext cx="816039" cy="603317"/>
          </a:xfrm>
          <a:prstGeom prst="curvedConnector3">
            <a:avLst>
              <a:gd name="adj1" fmla="val 65052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346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/>
              <a:t>Model Design</a:t>
            </a:r>
          </a:p>
        </p:txBody>
      </p:sp>
      <p:sp>
        <p:nvSpPr>
          <p:cNvPr id="8" name="Google Shape;2054;p32">
            <a:extLst>
              <a:ext uri="{FF2B5EF4-FFF2-40B4-BE49-F238E27FC236}">
                <a16:creationId xmlns:a16="http://schemas.microsoft.com/office/drawing/2014/main" id="{4F0A552A-E4B6-466B-BCAE-F76C137B1EFF}"/>
              </a:ext>
            </a:extLst>
          </p:cNvPr>
          <p:cNvSpPr/>
          <p:nvPr/>
        </p:nvSpPr>
        <p:spPr>
          <a:xfrm>
            <a:off x="352912" y="1170309"/>
            <a:ext cx="1297059" cy="917378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>
                <a:solidFill>
                  <a:schemeClr val="tx1"/>
                </a:solidFill>
              </a:rPr>
              <a:t>Input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>
                <a:solidFill>
                  <a:schemeClr val="tx1"/>
                </a:solidFill>
              </a:rPr>
              <a:t>227*227*3 polyp images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" name="Google Shape;2054;p32">
            <a:extLst>
              <a:ext uri="{FF2B5EF4-FFF2-40B4-BE49-F238E27FC236}">
                <a16:creationId xmlns:a16="http://schemas.microsoft.com/office/drawing/2014/main" id="{3EC27B68-127E-4B6E-ABC3-41468F3D7345}"/>
              </a:ext>
            </a:extLst>
          </p:cNvPr>
          <p:cNvSpPr/>
          <p:nvPr/>
        </p:nvSpPr>
        <p:spPr>
          <a:xfrm>
            <a:off x="1960817" y="1433927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Google Shape;2054;p32">
            <a:extLst>
              <a:ext uri="{FF2B5EF4-FFF2-40B4-BE49-F238E27FC236}">
                <a16:creationId xmlns:a16="http://schemas.microsoft.com/office/drawing/2014/main" id="{3592D78C-D7B9-4B0F-AC5E-9F824E73C2BC}"/>
              </a:ext>
            </a:extLst>
          </p:cNvPr>
          <p:cNvSpPr/>
          <p:nvPr/>
        </p:nvSpPr>
        <p:spPr>
          <a:xfrm>
            <a:off x="4785310" y="3683192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Google Shape;2054;p32">
            <a:extLst>
              <a:ext uri="{FF2B5EF4-FFF2-40B4-BE49-F238E27FC236}">
                <a16:creationId xmlns:a16="http://schemas.microsoft.com/office/drawing/2014/main" id="{D08FAE41-4856-4501-8958-9FF331F29AB4}"/>
              </a:ext>
            </a:extLst>
          </p:cNvPr>
          <p:cNvSpPr/>
          <p:nvPr/>
        </p:nvSpPr>
        <p:spPr>
          <a:xfrm>
            <a:off x="5949794" y="3683192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Reshape</a:t>
            </a:r>
            <a:endParaRPr sz="12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Google Shape;2054;p32">
            <a:extLst>
              <a:ext uri="{FF2B5EF4-FFF2-40B4-BE49-F238E27FC236}">
                <a16:creationId xmlns:a16="http://schemas.microsoft.com/office/drawing/2014/main" id="{3936BB69-D2CE-4BB1-8553-2EA42A1D7A5A}"/>
              </a:ext>
            </a:extLst>
          </p:cNvPr>
          <p:cNvSpPr/>
          <p:nvPr/>
        </p:nvSpPr>
        <p:spPr>
          <a:xfrm>
            <a:off x="7119106" y="3340609"/>
            <a:ext cx="1504995" cy="108629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noFill/>
          <a:ln w="1905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>
                <a:solidFill>
                  <a:schemeClr val="tx1"/>
                </a:solidFill>
              </a:rPr>
              <a:t>Output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>
                <a:solidFill>
                  <a:schemeClr val="tx1"/>
                </a:solidFill>
              </a:rPr>
              <a:t>4*4*3*5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>
                <a:solidFill>
                  <a:schemeClr val="tx1"/>
                </a:solidFill>
              </a:rPr>
              <a:t>Location of </a:t>
            </a:r>
            <a:r>
              <a:rPr lang="da-DK" dirty="0" err="1">
                <a:solidFill>
                  <a:schemeClr val="tx1"/>
                </a:solidFill>
              </a:rPr>
              <a:t>box</a:t>
            </a:r>
            <a:endParaRPr lang="da-DK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>
                <a:solidFill>
                  <a:schemeClr val="tx1"/>
                </a:solidFill>
              </a:rPr>
              <a:t>&amp; class</a:t>
            </a:r>
          </a:p>
        </p:txBody>
      </p:sp>
      <p:sp>
        <p:nvSpPr>
          <p:cNvPr id="16" name="Google Shape;2054;p32">
            <a:extLst>
              <a:ext uri="{FF2B5EF4-FFF2-40B4-BE49-F238E27FC236}">
                <a16:creationId xmlns:a16="http://schemas.microsoft.com/office/drawing/2014/main" id="{ABD51DEB-8DB0-4113-9F94-E7063F22AAD9}"/>
              </a:ext>
            </a:extLst>
          </p:cNvPr>
          <p:cNvSpPr/>
          <p:nvPr/>
        </p:nvSpPr>
        <p:spPr>
          <a:xfrm>
            <a:off x="3125304" y="1433927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ReLU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Google Shape;2054;p32">
            <a:extLst>
              <a:ext uri="{FF2B5EF4-FFF2-40B4-BE49-F238E27FC236}">
                <a16:creationId xmlns:a16="http://schemas.microsoft.com/office/drawing/2014/main" id="{CF8E28D5-B317-4B3F-BAAE-D5D6588CE9F4}"/>
              </a:ext>
            </a:extLst>
          </p:cNvPr>
          <p:cNvSpPr/>
          <p:nvPr/>
        </p:nvSpPr>
        <p:spPr>
          <a:xfrm>
            <a:off x="1960817" y="2315719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Pooling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Google Shape;2054;p32">
            <a:extLst>
              <a:ext uri="{FF2B5EF4-FFF2-40B4-BE49-F238E27FC236}">
                <a16:creationId xmlns:a16="http://schemas.microsoft.com/office/drawing/2014/main" id="{51B9487C-D23C-4AE7-8316-E064C39C6FFE}"/>
              </a:ext>
            </a:extLst>
          </p:cNvPr>
          <p:cNvSpPr/>
          <p:nvPr/>
        </p:nvSpPr>
        <p:spPr>
          <a:xfrm>
            <a:off x="1960816" y="2925722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Fire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Google Shape;2054;p32">
            <a:extLst>
              <a:ext uri="{FF2B5EF4-FFF2-40B4-BE49-F238E27FC236}">
                <a16:creationId xmlns:a16="http://schemas.microsoft.com/office/drawing/2014/main" id="{33724BFF-A75E-445F-BED6-026429DE51B2}"/>
              </a:ext>
            </a:extLst>
          </p:cNvPr>
          <p:cNvSpPr/>
          <p:nvPr/>
        </p:nvSpPr>
        <p:spPr>
          <a:xfrm>
            <a:off x="3145476" y="2315719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Pooling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Google Shape;2054;p32">
            <a:extLst>
              <a:ext uri="{FF2B5EF4-FFF2-40B4-BE49-F238E27FC236}">
                <a16:creationId xmlns:a16="http://schemas.microsoft.com/office/drawing/2014/main" id="{FB9832C1-0205-438D-9CDB-DC9A7748D08B}"/>
              </a:ext>
            </a:extLst>
          </p:cNvPr>
          <p:cNvSpPr/>
          <p:nvPr/>
        </p:nvSpPr>
        <p:spPr>
          <a:xfrm>
            <a:off x="3145475" y="2925722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Fire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Google Shape;2054;p32">
            <a:extLst>
              <a:ext uri="{FF2B5EF4-FFF2-40B4-BE49-F238E27FC236}">
                <a16:creationId xmlns:a16="http://schemas.microsoft.com/office/drawing/2014/main" id="{6B132566-3152-47A6-B52E-73F1B7904401}"/>
              </a:ext>
            </a:extLst>
          </p:cNvPr>
          <p:cNvSpPr/>
          <p:nvPr/>
        </p:nvSpPr>
        <p:spPr>
          <a:xfrm>
            <a:off x="4785311" y="2315719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Pooling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Google Shape;2054;p32">
            <a:extLst>
              <a:ext uri="{FF2B5EF4-FFF2-40B4-BE49-F238E27FC236}">
                <a16:creationId xmlns:a16="http://schemas.microsoft.com/office/drawing/2014/main" id="{A20CC120-1B67-4995-89AB-D4EC8CAE5F26}"/>
              </a:ext>
            </a:extLst>
          </p:cNvPr>
          <p:cNvSpPr/>
          <p:nvPr/>
        </p:nvSpPr>
        <p:spPr>
          <a:xfrm>
            <a:off x="4785310" y="2925722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Fire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Google Shape;2054;p32">
            <a:extLst>
              <a:ext uri="{FF2B5EF4-FFF2-40B4-BE49-F238E27FC236}">
                <a16:creationId xmlns:a16="http://schemas.microsoft.com/office/drawing/2014/main" id="{22F10D24-B98F-4B94-8F0F-295A3DF349B2}"/>
              </a:ext>
            </a:extLst>
          </p:cNvPr>
          <p:cNvSpPr/>
          <p:nvPr/>
        </p:nvSpPr>
        <p:spPr>
          <a:xfrm>
            <a:off x="5853587" y="2571750"/>
            <a:ext cx="853639" cy="390142"/>
          </a:xfrm>
          <a:custGeom>
            <a:avLst/>
            <a:gdLst/>
            <a:ahLst/>
            <a:cxnLst/>
            <a:rect l="l" t="t" r="r" b="b"/>
            <a:pathLst>
              <a:path w="4813" h="4813" fill="none" extrusionOk="0">
                <a:moveTo>
                  <a:pt x="0" y="0"/>
                </a:moveTo>
                <a:lnTo>
                  <a:pt x="4812" y="0"/>
                </a:lnTo>
                <a:lnTo>
                  <a:pt x="4812" y="4812"/>
                </a:lnTo>
                <a:lnTo>
                  <a:pt x="0" y="48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Fire</a:t>
            </a:r>
            <a:endParaRPr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7F8DC9-3941-4040-90D2-7139D4F358AB}"/>
              </a:ext>
            </a:extLst>
          </p:cNvPr>
          <p:cNvCxnSpPr/>
          <p:nvPr/>
        </p:nvCxnSpPr>
        <p:spPr>
          <a:xfrm>
            <a:off x="1649971" y="1628998"/>
            <a:ext cx="3108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A8FDC9-C2F1-4171-BF3E-AD734545FE58}"/>
              </a:ext>
            </a:extLst>
          </p:cNvPr>
          <p:cNvCxnSpPr/>
          <p:nvPr/>
        </p:nvCxnSpPr>
        <p:spPr>
          <a:xfrm>
            <a:off x="2814455" y="1628998"/>
            <a:ext cx="3108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A43AF31-8444-4E24-8DBA-2C4D7F0FAB97}"/>
              </a:ext>
            </a:extLst>
          </p:cNvPr>
          <p:cNvSpPr/>
          <p:nvPr/>
        </p:nvSpPr>
        <p:spPr>
          <a:xfrm>
            <a:off x="1805393" y="2171700"/>
            <a:ext cx="5126566" cy="12774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F49B4C78-33B1-4B57-8F13-FCC1E7BFD3D7}"/>
              </a:ext>
            </a:extLst>
          </p:cNvPr>
          <p:cNvCxnSpPr>
            <a:cxnSpLocks/>
            <a:endCxn id="29" idx="1"/>
          </p:cNvCxnSpPr>
          <p:nvPr/>
        </p:nvCxnSpPr>
        <p:spPr>
          <a:xfrm flipH="1">
            <a:off x="1805393" y="1630934"/>
            <a:ext cx="2193721" cy="1179492"/>
          </a:xfrm>
          <a:prstGeom prst="curvedConnector5">
            <a:avLst>
              <a:gd name="adj1" fmla="val -10421"/>
              <a:gd name="adj2" fmla="val 25493"/>
              <a:gd name="adj3" fmla="val 11501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AC0BCB-51B4-4F55-93CE-AA50D0E62CEB}"/>
              </a:ext>
            </a:extLst>
          </p:cNvPr>
          <p:cNvCxnSpPr>
            <a:stCxn id="29" idx="1"/>
          </p:cNvCxnSpPr>
          <p:nvPr/>
        </p:nvCxnSpPr>
        <p:spPr>
          <a:xfrm flipV="1">
            <a:off x="1805393" y="2510790"/>
            <a:ext cx="155423" cy="299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ACA4A9D-277C-4DC4-98B9-E1182C174B89}"/>
              </a:ext>
            </a:extLst>
          </p:cNvPr>
          <p:cNvCxnSpPr/>
          <p:nvPr/>
        </p:nvCxnSpPr>
        <p:spPr>
          <a:xfrm>
            <a:off x="2387635" y="2705861"/>
            <a:ext cx="0" cy="219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D4F054-742A-4E66-A317-D9F177D3EA38}"/>
              </a:ext>
            </a:extLst>
          </p:cNvPr>
          <p:cNvCxnSpPr>
            <a:cxnSpLocks/>
          </p:cNvCxnSpPr>
          <p:nvPr/>
        </p:nvCxnSpPr>
        <p:spPr>
          <a:xfrm flipV="1">
            <a:off x="2830318" y="2483454"/>
            <a:ext cx="317632" cy="6373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8A4011-041E-4502-B941-1BDF4D50F67A}"/>
              </a:ext>
            </a:extLst>
          </p:cNvPr>
          <p:cNvCxnSpPr/>
          <p:nvPr/>
        </p:nvCxnSpPr>
        <p:spPr>
          <a:xfrm>
            <a:off x="3552123" y="2708755"/>
            <a:ext cx="0" cy="219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E1E5524-634A-4EA4-B46D-39807715E84B}"/>
              </a:ext>
            </a:extLst>
          </p:cNvPr>
          <p:cNvCxnSpPr>
            <a:cxnSpLocks/>
          </p:cNvCxnSpPr>
          <p:nvPr/>
        </p:nvCxnSpPr>
        <p:spPr>
          <a:xfrm flipV="1">
            <a:off x="4019728" y="2510790"/>
            <a:ext cx="765578" cy="645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BC18062-C62C-46EB-A6FC-140EF49D4937}"/>
              </a:ext>
            </a:extLst>
          </p:cNvPr>
          <p:cNvCxnSpPr/>
          <p:nvPr/>
        </p:nvCxnSpPr>
        <p:spPr>
          <a:xfrm>
            <a:off x="5212129" y="2692192"/>
            <a:ext cx="0" cy="219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A8D3785-6B43-4F66-B572-BF96126C698B}"/>
              </a:ext>
            </a:extLst>
          </p:cNvPr>
          <p:cNvCxnSpPr>
            <a:cxnSpLocks/>
          </p:cNvCxnSpPr>
          <p:nvPr/>
        </p:nvCxnSpPr>
        <p:spPr>
          <a:xfrm flipV="1">
            <a:off x="5638948" y="2735945"/>
            <a:ext cx="214638" cy="384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C0034B7-DDF2-4D88-B1DE-6D5A6ACE4C31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707226" y="2810426"/>
            <a:ext cx="2247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C0E24FF7-2837-48A0-959A-FA776F81527C}"/>
              </a:ext>
            </a:extLst>
          </p:cNvPr>
          <p:cNvSpPr/>
          <p:nvPr/>
        </p:nvSpPr>
        <p:spPr>
          <a:xfrm>
            <a:off x="4785306" y="3683192"/>
            <a:ext cx="848815" cy="386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FDA73897-2EE8-41EE-9AF9-13D2AD76ECB3}"/>
              </a:ext>
            </a:extLst>
          </p:cNvPr>
          <p:cNvCxnSpPr>
            <a:stCxn id="29" idx="3"/>
            <a:endCxn id="61" idx="1"/>
          </p:cNvCxnSpPr>
          <p:nvPr/>
        </p:nvCxnSpPr>
        <p:spPr>
          <a:xfrm flipH="1">
            <a:off x="4785306" y="2810426"/>
            <a:ext cx="2146653" cy="1066113"/>
          </a:xfrm>
          <a:prstGeom prst="curvedConnector5">
            <a:avLst>
              <a:gd name="adj1" fmla="val -10336"/>
              <a:gd name="adj2" fmla="val 60798"/>
              <a:gd name="adj3" fmla="val 11064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82A50C6-4C0E-402C-A7AC-23A1CD4F5ED3}"/>
              </a:ext>
            </a:extLst>
          </p:cNvPr>
          <p:cNvCxnSpPr/>
          <p:nvPr/>
        </p:nvCxnSpPr>
        <p:spPr>
          <a:xfrm>
            <a:off x="5634121" y="3876539"/>
            <a:ext cx="3156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0C4193-413A-4694-884B-8493D7EEDE30}"/>
              </a:ext>
            </a:extLst>
          </p:cNvPr>
          <p:cNvCxnSpPr/>
          <p:nvPr/>
        </p:nvCxnSpPr>
        <p:spPr>
          <a:xfrm>
            <a:off x="6803433" y="3876539"/>
            <a:ext cx="3156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4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4DB4DD-BF1F-46E7-A943-AB0DB445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56" y="1411381"/>
            <a:ext cx="1580131" cy="1602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C20E7-D96F-4838-BAFC-91156B7A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547" y="2445734"/>
            <a:ext cx="1698250" cy="17225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/>
              <a:t>Output </a:t>
            </a:r>
            <a:r>
              <a:rPr lang="da-DK" dirty="0" err="1"/>
              <a:t>processing</a:t>
            </a:r>
            <a:endParaRPr lang="da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550FCF-D40F-4EA9-A928-0870A6FB301A}"/>
              </a:ext>
            </a:extLst>
          </p:cNvPr>
          <p:cNvSpPr/>
          <p:nvPr/>
        </p:nvSpPr>
        <p:spPr>
          <a:xfrm>
            <a:off x="5103160" y="1798279"/>
            <a:ext cx="3052482" cy="19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-  4 X 4 cells on each Image</a:t>
            </a:r>
          </a:p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-  3 Candidates for each cell</a:t>
            </a:r>
          </a:p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-  Remove Overlapped Candidates</a:t>
            </a:r>
          </a:p>
          <a:p>
            <a:pPr>
              <a:lnSpc>
                <a:spcPct val="150000"/>
              </a:lnSpc>
            </a:pP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   =&gt;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Objectness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(Class confidence) </a:t>
            </a:r>
            <a:endParaRPr lang="en-US" dirty="0">
              <a:solidFill>
                <a:schemeClr val="tx1"/>
              </a:solidFill>
            </a:endParaRPr>
          </a:p>
          <a:p>
            <a:pPr marL="457200" indent="45720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+ Bounding Box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39081-964F-41B5-ADC7-F615ADCA543A}"/>
              </a:ext>
            </a:extLst>
          </p:cNvPr>
          <p:cNvSpPr/>
          <p:nvPr/>
        </p:nvSpPr>
        <p:spPr>
          <a:xfrm>
            <a:off x="2639547" y="2445734"/>
            <a:ext cx="1698250" cy="17066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1BF43C-CA73-4038-BFEC-0195E48A1D15}"/>
              </a:ext>
            </a:extLst>
          </p:cNvPr>
          <p:cNvSpPr/>
          <p:nvPr/>
        </p:nvSpPr>
        <p:spPr>
          <a:xfrm>
            <a:off x="906556" y="1411381"/>
            <a:ext cx="1594597" cy="16024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713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1EA52-FC84-4D89-80EA-D0BFB64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33726"/>
            <a:ext cx="7704000" cy="488400"/>
          </a:xfrm>
        </p:spPr>
        <p:txBody>
          <a:bodyPr/>
          <a:lstStyle/>
          <a:p>
            <a:r>
              <a:rPr lang="da-DK" dirty="0" err="1"/>
              <a:t>Can’t</a:t>
            </a:r>
            <a:r>
              <a:rPr lang="da-DK" dirty="0"/>
              <a:t> show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these</a:t>
            </a:r>
            <a:r>
              <a:rPr lang="da-DK" dirty="0"/>
              <a:t> images, </a:t>
            </a:r>
            <a:r>
              <a:rPr lang="da-DK" dirty="0" err="1"/>
              <a:t>sorry</a:t>
            </a:r>
            <a:r>
              <a:rPr lang="da-DK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873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1EA52-FC84-4D89-80EA-D0BFB64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4705"/>
            <a:ext cx="7704000" cy="488400"/>
          </a:xfrm>
        </p:spPr>
        <p:txBody>
          <a:bodyPr/>
          <a:lstStyle/>
          <a:p>
            <a:pPr algn="l"/>
            <a:r>
              <a:rPr lang="da-DK" dirty="0" err="1"/>
              <a:t>Binary</a:t>
            </a:r>
            <a:r>
              <a:rPr lang="da-DK" dirty="0"/>
              <a:t> </a:t>
            </a:r>
            <a:r>
              <a:rPr lang="da-DK" dirty="0" err="1"/>
              <a:t>classification</a:t>
            </a:r>
            <a:endParaRPr lang="da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2D05A7-BEA8-4E93-8520-C52B32B187B2}"/>
              </a:ext>
            </a:extLst>
          </p:cNvPr>
          <p:cNvSpPr/>
          <p:nvPr/>
        </p:nvSpPr>
        <p:spPr>
          <a:xfrm>
            <a:off x="638113" y="1134973"/>
            <a:ext cx="2642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tx1"/>
                </a:solidFill>
                <a:hlinkClick r:id="rId3"/>
              </a:rPr>
              <a:t>http://mrl.cs.vsb.cz/eyedataset</a:t>
            </a:r>
            <a:r>
              <a:rPr lang="da-DK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650B3EF-0AEE-4BDD-9F03-3E5B3100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504618"/>
            <a:ext cx="3752292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A58893B8-E69D-4EA7-A1F7-AF7412F9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10" y="1504618"/>
            <a:ext cx="3631090" cy="16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2B8FC7-4B40-4E7C-B5E7-7FDDBF8DAD55}"/>
              </a:ext>
            </a:extLst>
          </p:cNvPr>
          <p:cNvSpPr/>
          <p:nvPr/>
        </p:nvSpPr>
        <p:spPr>
          <a:xfrm>
            <a:off x="5539361" y="2158657"/>
            <a:ext cx="122830" cy="15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79669F-D1B5-4573-8260-B9A65615AAD6}"/>
              </a:ext>
            </a:extLst>
          </p:cNvPr>
          <p:cNvSpPr/>
          <p:nvPr/>
        </p:nvSpPr>
        <p:spPr>
          <a:xfrm>
            <a:off x="5539361" y="2963675"/>
            <a:ext cx="122830" cy="15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5698A-27AF-4770-B08B-AC4A01C6125C}"/>
              </a:ext>
            </a:extLst>
          </p:cNvPr>
          <p:cNvSpPr/>
          <p:nvPr/>
        </p:nvSpPr>
        <p:spPr>
          <a:xfrm>
            <a:off x="6756286" y="2158657"/>
            <a:ext cx="122830" cy="15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893CF3-6B5E-4D5D-842C-F65A1AE224E7}"/>
              </a:ext>
            </a:extLst>
          </p:cNvPr>
          <p:cNvSpPr/>
          <p:nvPr/>
        </p:nvSpPr>
        <p:spPr>
          <a:xfrm>
            <a:off x="6756286" y="2963674"/>
            <a:ext cx="122830" cy="15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AF168-9F2B-41F3-8FD6-9207C62AA8D5}"/>
              </a:ext>
            </a:extLst>
          </p:cNvPr>
          <p:cNvSpPr/>
          <p:nvPr/>
        </p:nvSpPr>
        <p:spPr>
          <a:xfrm>
            <a:off x="7973211" y="2158657"/>
            <a:ext cx="122830" cy="15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201878-F98D-4FA1-BD71-43BB1BDA9AF0}"/>
              </a:ext>
            </a:extLst>
          </p:cNvPr>
          <p:cNvSpPr/>
          <p:nvPr/>
        </p:nvSpPr>
        <p:spPr>
          <a:xfrm>
            <a:off x="7973211" y="2963674"/>
            <a:ext cx="122830" cy="150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069B0-A98B-4F14-81EA-E9377B608448}"/>
              </a:ext>
            </a:extLst>
          </p:cNvPr>
          <p:cNvSpPr txBox="1"/>
          <p:nvPr/>
        </p:nvSpPr>
        <p:spPr>
          <a:xfrm>
            <a:off x="4792910" y="3437995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0: 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closed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1: open</a:t>
            </a:r>
          </a:p>
        </p:txBody>
      </p:sp>
    </p:spTree>
    <p:extLst>
      <p:ext uri="{BB962C8B-B14F-4D97-AF65-F5344CB8AC3E}">
        <p14:creationId xmlns:p14="http://schemas.microsoft.com/office/powerpoint/2010/main" val="43888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8"/>
          <p:cNvSpPr txBox="1">
            <a:spLocks noGrp="1"/>
          </p:cNvSpPr>
          <p:nvPr>
            <p:ph type="title"/>
          </p:nvPr>
        </p:nvSpPr>
        <p:spPr>
          <a:xfrm>
            <a:off x="4914300" y="1600200"/>
            <a:ext cx="3509700" cy="58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Little About myself</a:t>
            </a:r>
            <a:endParaRPr dirty="0"/>
          </a:p>
        </p:txBody>
      </p:sp>
      <p:sp>
        <p:nvSpPr>
          <p:cNvPr id="1912" name="Google Shape;1912;p28"/>
          <p:cNvSpPr txBox="1">
            <a:spLocks noGrp="1"/>
          </p:cNvSpPr>
          <p:nvPr>
            <p:ph type="subTitle" idx="1"/>
          </p:nvPr>
        </p:nvSpPr>
        <p:spPr>
          <a:xfrm>
            <a:off x="4195197" y="2281620"/>
            <a:ext cx="4228803" cy="178710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MSc in Physics at University of Seoul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Training Program for Robotics of KAR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(Korea Association of Robot Industry)</a:t>
            </a:r>
          </a:p>
          <a:p>
            <a:pPr marL="0" indent="0"/>
            <a:endParaRPr lang="en" dirty="0"/>
          </a:p>
          <a:p>
            <a:pPr marL="0" indent="0"/>
            <a:r>
              <a:rPr lang="en" dirty="0"/>
              <a:t>Research Assistant at SDU</a:t>
            </a:r>
          </a:p>
          <a:p>
            <a:pPr marL="0" indent="0"/>
            <a:r>
              <a:rPr lang="en" dirty="0"/>
              <a:t>MMMI, AI and Data Science Lab</a:t>
            </a:r>
          </a:p>
        </p:txBody>
      </p:sp>
      <p:grpSp>
        <p:nvGrpSpPr>
          <p:cNvPr id="23" name="Google Shape;13240;p68">
            <a:extLst>
              <a:ext uri="{FF2B5EF4-FFF2-40B4-BE49-F238E27FC236}">
                <a16:creationId xmlns:a16="http://schemas.microsoft.com/office/drawing/2014/main" id="{C23A351D-E77C-4913-A46C-66B2624BE50B}"/>
              </a:ext>
            </a:extLst>
          </p:cNvPr>
          <p:cNvGrpSpPr/>
          <p:nvPr/>
        </p:nvGrpSpPr>
        <p:grpSpPr>
          <a:xfrm>
            <a:off x="1640915" y="2084965"/>
            <a:ext cx="1514114" cy="1505979"/>
            <a:chOff x="-3854375" y="2046625"/>
            <a:chExt cx="293025" cy="2914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4" name="Google Shape;13241;p68">
              <a:extLst>
                <a:ext uri="{FF2B5EF4-FFF2-40B4-BE49-F238E27FC236}">
                  <a16:creationId xmlns:a16="http://schemas.microsoft.com/office/drawing/2014/main" id="{E8A6FF4E-19D4-43C5-BC7B-ED216241D320}"/>
                </a:ext>
              </a:extLst>
            </p:cNvPr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242;p68">
              <a:extLst>
                <a:ext uri="{FF2B5EF4-FFF2-40B4-BE49-F238E27FC236}">
                  <a16:creationId xmlns:a16="http://schemas.microsoft.com/office/drawing/2014/main" id="{0FFF8859-C454-4F9E-ACC5-720B61369081}"/>
                </a:ext>
              </a:extLst>
            </p:cNvPr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1EA52-FC84-4D89-80EA-D0BFB64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4705"/>
            <a:ext cx="7704000" cy="488400"/>
          </a:xfrm>
        </p:spPr>
        <p:txBody>
          <a:bodyPr/>
          <a:lstStyle/>
          <a:p>
            <a:pPr algn="l"/>
            <a:r>
              <a:rPr lang="da-DK" dirty="0" err="1"/>
              <a:t>Binary</a:t>
            </a:r>
            <a:r>
              <a:rPr lang="da-DK" dirty="0"/>
              <a:t> </a:t>
            </a:r>
            <a:r>
              <a:rPr lang="da-DK" dirty="0" err="1"/>
              <a:t>classification</a:t>
            </a:r>
            <a:endParaRPr lang="da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2D05A7-BEA8-4E93-8520-C52B32B187B2}"/>
              </a:ext>
            </a:extLst>
          </p:cNvPr>
          <p:cNvSpPr/>
          <p:nvPr/>
        </p:nvSpPr>
        <p:spPr>
          <a:xfrm>
            <a:off x="638113" y="1134973"/>
            <a:ext cx="2642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tx1"/>
                </a:solidFill>
                <a:hlinkClick r:id="rId3"/>
              </a:rPr>
              <a:t>http://mrl.cs.vsb.cz/eyedataset</a:t>
            </a:r>
            <a:r>
              <a:rPr lang="da-DK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913BDB-FE84-4147-A3C6-E7B17BAF55E7}"/>
              </a:ext>
            </a:extLst>
          </p:cNvPr>
          <p:cNvSpPr/>
          <p:nvPr/>
        </p:nvSpPr>
        <p:spPr>
          <a:xfrm>
            <a:off x="638112" y="1442750"/>
            <a:ext cx="7222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https://github.com/YooSunYoung/binary_classification_vitis_ai_tutorial</a:t>
            </a: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A262D-4509-4C4A-9D06-B4A0133D87C8}"/>
              </a:ext>
            </a:extLst>
          </p:cNvPr>
          <p:cNvSpPr txBox="1"/>
          <p:nvPr/>
        </p:nvSpPr>
        <p:spPr>
          <a:xfrm>
            <a:off x="720000" y="1812395"/>
            <a:ext cx="490070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Image </a:t>
            </a:r>
            <a:r>
              <a:rPr lang="da-DK" dirty="0" err="1">
                <a:solidFill>
                  <a:schemeClr val="bg2"/>
                </a:solidFill>
              </a:rPr>
              <a:t>Preprocess</a:t>
            </a:r>
            <a:endParaRPr lang="da-DK" dirty="0">
              <a:solidFill>
                <a:schemeClr val="bg2"/>
              </a:solidFill>
            </a:endParaRP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bg2"/>
                </a:solidFill>
              </a:rPr>
              <a:t>	</a:t>
            </a:r>
            <a:r>
              <a:rPr lang="da-DK" dirty="0" err="1">
                <a:solidFill>
                  <a:schemeClr val="tx1"/>
                </a:solidFill>
              </a:rPr>
              <a:t>randomly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select</a:t>
            </a:r>
            <a:r>
              <a:rPr lang="da-DK" dirty="0">
                <a:solidFill>
                  <a:schemeClr val="tx1"/>
                </a:solidFill>
              </a:rPr>
              <a:t> images</a:t>
            </a: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</a:t>
            </a:r>
            <a:r>
              <a:rPr lang="da-DK" dirty="0" err="1">
                <a:solidFill>
                  <a:schemeClr val="tx1"/>
                </a:solidFill>
              </a:rPr>
              <a:t>rescale</a:t>
            </a:r>
            <a:r>
              <a:rPr lang="da-DK" dirty="0">
                <a:solidFill>
                  <a:schemeClr val="tx1"/>
                </a:solidFill>
              </a:rPr>
              <a:t> images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50X50 gray images</a:t>
            </a: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split images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training</a:t>
            </a:r>
            <a:r>
              <a:rPr lang="da-DK" dirty="0">
                <a:solidFill>
                  <a:schemeClr val="tx1"/>
                </a:solidFill>
              </a:rPr>
              <a:t> and test set</a:t>
            </a: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save images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npy</a:t>
            </a:r>
            <a:r>
              <a:rPr lang="da-DK" dirty="0">
                <a:solidFill>
                  <a:schemeClr val="tx1"/>
                </a:solidFill>
              </a:rPr>
              <a:t> files</a:t>
            </a:r>
          </a:p>
          <a:p>
            <a:pPr marL="285750" lvl="4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Model</a:t>
            </a:r>
          </a:p>
          <a:p>
            <a:pPr lvl="5">
              <a:buClr>
                <a:schemeClr val="tx1"/>
              </a:buClr>
            </a:pPr>
            <a:r>
              <a:rPr lang="da-DK" dirty="0">
                <a:solidFill>
                  <a:schemeClr val="bg2"/>
                </a:solidFill>
              </a:rPr>
              <a:t>	</a:t>
            </a:r>
            <a:r>
              <a:rPr lang="da-DK" dirty="0">
                <a:solidFill>
                  <a:schemeClr val="tx1"/>
                </a:solidFill>
              </a:rPr>
              <a:t>small model for single class </a:t>
            </a:r>
            <a:r>
              <a:rPr lang="da-DK" dirty="0" err="1">
                <a:solidFill>
                  <a:schemeClr val="tx1"/>
                </a:solidFill>
              </a:rPr>
              <a:t>binary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classification</a:t>
            </a:r>
            <a:endParaRPr lang="da-DK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Train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Test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 err="1">
                <a:solidFill>
                  <a:schemeClr val="bg2"/>
                </a:solidFill>
              </a:rPr>
              <a:t>Freeze</a:t>
            </a:r>
            <a:endParaRPr lang="da-DK" dirty="0">
              <a:solidFill>
                <a:schemeClr val="bg2"/>
              </a:solidFill>
            </a:endParaRPr>
          </a:p>
          <a:p>
            <a:pPr lvl="3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</a:t>
            </a:r>
            <a:r>
              <a:rPr lang="da-DK" dirty="0" err="1">
                <a:solidFill>
                  <a:schemeClr val="tx1"/>
                </a:solidFill>
              </a:rPr>
              <a:t>convert</a:t>
            </a:r>
            <a:r>
              <a:rPr lang="da-DK" dirty="0">
                <a:solidFill>
                  <a:schemeClr val="tx1"/>
                </a:solidFill>
              </a:rPr>
              <a:t> model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protobuf</a:t>
            </a:r>
            <a:r>
              <a:rPr lang="da-DK" dirty="0">
                <a:solidFill>
                  <a:schemeClr val="tx1"/>
                </a:solidFill>
              </a:rPr>
              <a:t> (.</a:t>
            </a:r>
            <a:r>
              <a:rPr lang="da-DK" dirty="0" err="1">
                <a:solidFill>
                  <a:schemeClr val="tx1"/>
                </a:solidFill>
              </a:rPr>
              <a:t>pb</a:t>
            </a:r>
            <a:r>
              <a:rPr lang="da-DK" dirty="0">
                <a:solidFill>
                  <a:schemeClr val="tx1"/>
                </a:solidFill>
              </a:rPr>
              <a:t>) format</a:t>
            </a:r>
          </a:p>
        </p:txBody>
      </p:sp>
    </p:spTree>
    <p:extLst>
      <p:ext uri="{BB962C8B-B14F-4D97-AF65-F5344CB8AC3E}">
        <p14:creationId xmlns:p14="http://schemas.microsoft.com/office/powerpoint/2010/main" val="3630985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1EA52-FC84-4D89-80EA-D0BFB64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4705"/>
            <a:ext cx="7704000" cy="488400"/>
          </a:xfrm>
        </p:spPr>
        <p:txBody>
          <a:bodyPr/>
          <a:lstStyle/>
          <a:p>
            <a:pPr algn="l"/>
            <a:r>
              <a:rPr lang="da-DK" dirty="0" err="1"/>
              <a:t>Binary</a:t>
            </a:r>
            <a:r>
              <a:rPr lang="da-DK" dirty="0"/>
              <a:t> </a:t>
            </a:r>
            <a:r>
              <a:rPr lang="da-DK" dirty="0" err="1"/>
              <a:t>classification</a:t>
            </a:r>
            <a:endParaRPr lang="da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2D05A7-BEA8-4E93-8520-C52B32B187B2}"/>
              </a:ext>
            </a:extLst>
          </p:cNvPr>
          <p:cNvSpPr/>
          <p:nvPr/>
        </p:nvSpPr>
        <p:spPr>
          <a:xfrm>
            <a:off x="638113" y="1134973"/>
            <a:ext cx="2642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tx1"/>
                </a:solidFill>
                <a:hlinkClick r:id="rId3"/>
              </a:rPr>
              <a:t>http://mrl.cs.vsb.cz/eyedataset</a:t>
            </a:r>
            <a:r>
              <a:rPr lang="da-DK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913BDB-FE84-4147-A3C6-E7B17BAF55E7}"/>
              </a:ext>
            </a:extLst>
          </p:cNvPr>
          <p:cNvSpPr/>
          <p:nvPr/>
        </p:nvSpPr>
        <p:spPr>
          <a:xfrm>
            <a:off x="638112" y="1442750"/>
            <a:ext cx="7222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https://github.com/YooSunYoung/binary_classification_vitis_ai_tutorial</a:t>
            </a: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A262D-4509-4C4A-9D06-B4A0133D87C8}"/>
              </a:ext>
            </a:extLst>
          </p:cNvPr>
          <p:cNvSpPr txBox="1"/>
          <p:nvPr/>
        </p:nvSpPr>
        <p:spPr>
          <a:xfrm>
            <a:off x="720000" y="1812395"/>
            <a:ext cx="490070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Image </a:t>
            </a:r>
            <a:r>
              <a:rPr lang="da-DK" dirty="0" err="1">
                <a:solidFill>
                  <a:schemeClr val="bg2"/>
                </a:solidFill>
              </a:rPr>
              <a:t>Preprocess</a:t>
            </a:r>
            <a:endParaRPr lang="da-DK" dirty="0">
              <a:solidFill>
                <a:schemeClr val="bg2"/>
              </a:solidFill>
            </a:endParaRP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bg2"/>
                </a:solidFill>
              </a:rPr>
              <a:t>	</a:t>
            </a:r>
            <a:r>
              <a:rPr lang="da-DK" dirty="0" err="1">
                <a:solidFill>
                  <a:schemeClr val="tx1"/>
                </a:solidFill>
              </a:rPr>
              <a:t>randomly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select</a:t>
            </a:r>
            <a:r>
              <a:rPr lang="da-DK" dirty="0">
                <a:solidFill>
                  <a:schemeClr val="tx1"/>
                </a:solidFill>
              </a:rPr>
              <a:t> images</a:t>
            </a: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</a:t>
            </a:r>
            <a:r>
              <a:rPr lang="da-DK" dirty="0" err="1">
                <a:solidFill>
                  <a:schemeClr val="tx1"/>
                </a:solidFill>
              </a:rPr>
              <a:t>rescale</a:t>
            </a:r>
            <a:r>
              <a:rPr lang="da-DK" dirty="0">
                <a:solidFill>
                  <a:schemeClr val="tx1"/>
                </a:solidFill>
              </a:rPr>
              <a:t> images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50X50 gray images</a:t>
            </a: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split images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training</a:t>
            </a:r>
            <a:r>
              <a:rPr lang="da-DK" dirty="0">
                <a:solidFill>
                  <a:schemeClr val="tx1"/>
                </a:solidFill>
              </a:rPr>
              <a:t> and test set</a:t>
            </a:r>
          </a:p>
          <a:p>
            <a:pPr lvl="4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save images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npy</a:t>
            </a:r>
            <a:r>
              <a:rPr lang="da-DK" dirty="0">
                <a:solidFill>
                  <a:schemeClr val="tx1"/>
                </a:solidFill>
              </a:rPr>
              <a:t> files</a:t>
            </a:r>
          </a:p>
          <a:p>
            <a:pPr marL="285750" lvl="4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Model</a:t>
            </a:r>
          </a:p>
          <a:p>
            <a:pPr lvl="5">
              <a:buClr>
                <a:schemeClr val="tx1"/>
              </a:buClr>
            </a:pPr>
            <a:r>
              <a:rPr lang="da-DK" dirty="0">
                <a:solidFill>
                  <a:schemeClr val="bg2"/>
                </a:solidFill>
              </a:rPr>
              <a:t>	</a:t>
            </a:r>
            <a:r>
              <a:rPr lang="da-DK" dirty="0">
                <a:solidFill>
                  <a:schemeClr val="tx1"/>
                </a:solidFill>
              </a:rPr>
              <a:t>small model for single class </a:t>
            </a:r>
            <a:r>
              <a:rPr lang="da-DK" dirty="0" err="1">
                <a:solidFill>
                  <a:schemeClr val="tx1"/>
                </a:solidFill>
              </a:rPr>
              <a:t>binary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classification</a:t>
            </a:r>
            <a:endParaRPr lang="da-DK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Train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>
                <a:solidFill>
                  <a:schemeClr val="bg2"/>
                </a:solidFill>
              </a:rPr>
              <a:t>Test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da-DK" dirty="0" err="1">
                <a:solidFill>
                  <a:schemeClr val="bg2"/>
                </a:solidFill>
              </a:rPr>
              <a:t>Freeze</a:t>
            </a:r>
            <a:endParaRPr lang="da-DK" dirty="0">
              <a:solidFill>
                <a:schemeClr val="bg2"/>
              </a:solidFill>
            </a:endParaRPr>
          </a:p>
          <a:p>
            <a:pPr lvl="3"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	</a:t>
            </a:r>
            <a:r>
              <a:rPr lang="da-DK" dirty="0" err="1">
                <a:solidFill>
                  <a:schemeClr val="tx1"/>
                </a:solidFill>
              </a:rPr>
              <a:t>convert</a:t>
            </a:r>
            <a:r>
              <a:rPr lang="da-DK" dirty="0">
                <a:solidFill>
                  <a:schemeClr val="tx1"/>
                </a:solidFill>
              </a:rPr>
              <a:t> model </a:t>
            </a:r>
            <a:r>
              <a:rPr lang="da-DK" dirty="0" err="1">
                <a:solidFill>
                  <a:schemeClr val="tx1"/>
                </a:solidFill>
              </a:rPr>
              <a:t>into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protobuf</a:t>
            </a:r>
            <a:r>
              <a:rPr lang="da-DK" dirty="0">
                <a:solidFill>
                  <a:schemeClr val="tx1"/>
                </a:solidFill>
              </a:rPr>
              <a:t> (.</a:t>
            </a:r>
            <a:r>
              <a:rPr lang="da-DK" dirty="0" err="1">
                <a:solidFill>
                  <a:schemeClr val="tx1"/>
                </a:solidFill>
              </a:rPr>
              <a:t>pb</a:t>
            </a:r>
            <a:r>
              <a:rPr lang="da-DK" dirty="0">
                <a:solidFill>
                  <a:schemeClr val="tx1"/>
                </a:solidFill>
              </a:rPr>
              <a:t>) format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3EF44B-F071-497C-A762-B0B21F9E7FCC}"/>
              </a:ext>
            </a:extLst>
          </p:cNvPr>
          <p:cNvGrpSpPr/>
          <p:nvPr/>
        </p:nvGrpSpPr>
        <p:grpSpPr>
          <a:xfrm>
            <a:off x="5063320" y="1978923"/>
            <a:ext cx="3771134" cy="1893934"/>
            <a:chOff x="5056496" y="1931155"/>
            <a:chExt cx="3771134" cy="189393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48E321-A770-4BE1-A0F9-872CF0C13403}"/>
                </a:ext>
              </a:extLst>
            </p:cNvPr>
            <p:cNvCxnSpPr/>
            <p:nvPr/>
          </p:nvCxnSpPr>
          <p:spPr>
            <a:xfrm flipV="1">
              <a:off x="6585337" y="3542162"/>
              <a:ext cx="905106" cy="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7EC7316-C485-4C7F-A823-0A470FB36562}"/>
                </a:ext>
              </a:extLst>
            </p:cNvPr>
            <p:cNvCxnSpPr/>
            <p:nvPr/>
          </p:nvCxnSpPr>
          <p:spPr>
            <a:xfrm flipV="1">
              <a:off x="5485311" y="2200696"/>
              <a:ext cx="905106" cy="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EA99105-1D07-43BE-9F0D-0C995C469631}"/>
                </a:ext>
              </a:extLst>
            </p:cNvPr>
            <p:cNvCxnSpPr/>
            <p:nvPr/>
          </p:nvCxnSpPr>
          <p:spPr>
            <a:xfrm flipV="1">
              <a:off x="7583507" y="3542164"/>
              <a:ext cx="905106" cy="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B8DB4F-4EFE-49E5-A7AF-3F9228CE0A04}"/>
                </a:ext>
              </a:extLst>
            </p:cNvPr>
            <p:cNvSpPr/>
            <p:nvPr/>
          </p:nvSpPr>
          <p:spPr>
            <a:xfrm>
              <a:off x="6011839" y="1931158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CNN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08497D-4C08-4BA2-AD74-826C60C47854}"/>
                </a:ext>
              </a:extLst>
            </p:cNvPr>
            <p:cNvSpPr/>
            <p:nvPr/>
          </p:nvSpPr>
          <p:spPr>
            <a:xfrm>
              <a:off x="7681219" y="1931156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MAX</a:t>
              </a:r>
            </a:p>
            <a:p>
              <a:pPr algn="ctr"/>
              <a:r>
                <a:rPr lang="da-DK" dirty="0"/>
                <a:t>POOL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BFF105-CA2A-4235-915C-2D4B6440C762}"/>
                </a:ext>
              </a:extLst>
            </p:cNvPr>
            <p:cNvSpPr/>
            <p:nvPr/>
          </p:nvSpPr>
          <p:spPr>
            <a:xfrm>
              <a:off x="6011839" y="2608580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CNN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C1EBD4-2F98-4600-B625-EB82758AD633}"/>
                </a:ext>
              </a:extLst>
            </p:cNvPr>
            <p:cNvSpPr/>
            <p:nvPr/>
          </p:nvSpPr>
          <p:spPr>
            <a:xfrm>
              <a:off x="7681219" y="2608578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MAX</a:t>
              </a:r>
            </a:p>
            <a:p>
              <a:pPr algn="ctr"/>
              <a:r>
                <a:rPr lang="da-DK" dirty="0"/>
                <a:t>POOL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73D74C-F966-4055-93A9-07C4DBDA74DD}"/>
                </a:ext>
              </a:extLst>
            </p:cNvPr>
            <p:cNvSpPr/>
            <p:nvPr/>
          </p:nvSpPr>
          <p:spPr>
            <a:xfrm>
              <a:off x="6011839" y="3286002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FC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765A66-2ACB-44DF-9CBC-C9D8E8662C7A}"/>
                </a:ext>
              </a:extLst>
            </p:cNvPr>
            <p:cNvSpPr/>
            <p:nvPr/>
          </p:nvSpPr>
          <p:spPr>
            <a:xfrm>
              <a:off x="6846529" y="3286002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RELU</a:t>
              </a:r>
            </a:p>
          </p:txBody>
        </p:sp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01718EAF-B9CA-42BB-94D7-80D0400E61E1}"/>
                </a:ext>
              </a:extLst>
            </p:cNvPr>
            <p:cNvCxnSpPr>
              <a:stCxn id="17" idx="3"/>
              <a:endCxn id="18" idx="1"/>
            </p:cNvCxnSpPr>
            <p:nvPr/>
          </p:nvCxnSpPr>
          <p:spPr>
            <a:xfrm flipH="1">
              <a:off x="6011839" y="2200700"/>
              <a:ext cx="2433654" cy="677424"/>
            </a:xfrm>
            <a:prstGeom prst="curvedConnector5">
              <a:avLst>
                <a:gd name="adj1" fmla="val -9393"/>
                <a:gd name="adj2" fmla="val 51007"/>
                <a:gd name="adj3" fmla="val 109113"/>
              </a:avLst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96F2CA86-B670-4381-B8CC-4986EF51C69E}"/>
                </a:ext>
              </a:extLst>
            </p:cNvPr>
            <p:cNvCxnSpPr/>
            <p:nvPr/>
          </p:nvCxnSpPr>
          <p:spPr>
            <a:xfrm flipH="1">
              <a:off x="6011839" y="2875131"/>
              <a:ext cx="2433654" cy="677424"/>
            </a:xfrm>
            <a:prstGeom prst="curvedConnector5">
              <a:avLst>
                <a:gd name="adj1" fmla="val -9393"/>
                <a:gd name="adj2" fmla="val 51007"/>
                <a:gd name="adj3" fmla="val 109113"/>
              </a:avLst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754DC7-4ABF-4D59-A142-845860AF69DC}"/>
                </a:ext>
              </a:extLst>
            </p:cNvPr>
            <p:cNvCxnSpPr>
              <a:stCxn id="13" idx="3"/>
              <a:endCxn id="17" idx="1"/>
            </p:cNvCxnSpPr>
            <p:nvPr/>
          </p:nvCxnSpPr>
          <p:spPr>
            <a:xfrm flipV="1">
              <a:off x="6776113" y="2200700"/>
              <a:ext cx="905106" cy="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471FDF-FF63-4952-9BE8-49BB90364413}"/>
                </a:ext>
              </a:extLst>
            </p:cNvPr>
            <p:cNvSpPr/>
            <p:nvPr/>
          </p:nvSpPr>
          <p:spPr>
            <a:xfrm>
              <a:off x="6846529" y="1931157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RELU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B73CCB6-40F6-44BF-AF5C-7B74EADDD874}"/>
                </a:ext>
              </a:extLst>
            </p:cNvPr>
            <p:cNvCxnSpPr/>
            <p:nvPr/>
          </p:nvCxnSpPr>
          <p:spPr>
            <a:xfrm flipV="1">
              <a:off x="6776113" y="2876833"/>
              <a:ext cx="905106" cy="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987A5B-FBE5-45A0-AB98-5EA018E3C8A5}"/>
                </a:ext>
              </a:extLst>
            </p:cNvPr>
            <p:cNvSpPr/>
            <p:nvPr/>
          </p:nvSpPr>
          <p:spPr>
            <a:xfrm>
              <a:off x="6846529" y="2608579"/>
              <a:ext cx="764274" cy="5390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RELU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0AD4D7-5D86-4A23-9E31-E8CD299CA4ED}"/>
                </a:ext>
              </a:extLst>
            </p:cNvPr>
            <p:cNvSpPr/>
            <p:nvPr/>
          </p:nvSpPr>
          <p:spPr>
            <a:xfrm>
              <a:off x="5056496" y="1931155"/>
              <a:ext cx="764274" cy="53908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dirty="0">
                  <a:solidFill>
                    <a:schemeClr val="tx1"/>
                  </a:solidFill>
                </a:rPr>
                <a:t>Input</a:t>
              </a:r>
            </a:p>
            <a:p>
              <a:pPr algn="ctr"/>
              <a:r>
                <a:rPr lang="da-DK" sz="1200" dirty="0">
                  <a:solidFill>
                    <a:schemeClr val="tx1"/>
                  </a:solidFill>
                </a:rPr>
                <a:t>(50x50)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00EB87-43F6-40DA-899C-6D4FD06C5950}"/>
                </a:ext>
              </a:extLst>
            </p:cNvPr>
            <p:cNvSpPr/>
            <p:nvPr/>
          </p:nvSpPr>
          <p:spPr>
            <a:xfrm>
              <a:off x="8063356" y="3283010"/>
              <a:ext cx="764274" cy="53908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>
                  <a:solidFill>
                    <a:schemeClr val="tx1"/>
                  </a:solidFill>
                </a:rPr>
                <a:t>Output</a:t>
              </a:r>
            </a:p>
            <a:p>
              <a:pPr algn="ctr"/>
              <a:r>
                <a:rPr lang="da-DK" dirty="0">
                  <a:solidFill>
                    <a:schemeClr val="tx1"/>
                  </a:solidFill>
                </a:rPr>
                <a:t>(0 or 1)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0DE47-2AAA-46E3-B8E5-84249689A4A3}"/>
                </a:ext>
              </a:extLst>
            </p:cNvPr>
            <p:cNvSpPr/>
            <p:nvPr/>
          </p:nvSpPr>
          <p:spPr>
            <a:xfrm>
              <a:off x="7703867" y="3450193"/>
              <a:ext cx="232011" cy="20471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5A9592-AD06-4395-A0B7-4561DFC87F24}"/>
              </a:ext>
            </a:extLst>
          </p:cNvPr>
          <p:cNvSpPr txBox="1"/>
          <p:nvPr/>
        </p:nvSpPr>
        <p:spPr>
          <a:xfrm>
            <a:off x="6018663" y="4073857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tx1"/>
                </a:solidFill>
              </a:rPr>
              <a:t>Loss</a:t>
            </a:r>
            <a:r>
              <a:rPr lang="da-DK" dirty="0">
                <a:solidFill>
                  <a:schemeClr val="tx1"/>
                </a:solidFill>
              </a:rPr>
              <a:t>: </a:t>
            </a:r>
            <a:r>
              <a:rPr lang="da-DK" dirty="0" err="1">
                <a:solidFill>
                  <a:schemeClr val="tx1"/>
                </a:solidFill>
              </a:rPr>
              <a:t>sigmoid_cross_entroy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3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5"/>
          <p:cNvSpPr txBox="1">
            <a:spLocks noGrp="1"/>
          </p:cNvSpPr>
          <p:nvPr>
            <p:ph type="title" idx="2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153" name="Google Shape;2153;p35"/>
          <p:cNvSpPr txBox="1">
            <a:spLocks noGrp="1"/>
          </p:cNvSpPr>
          <p:nvPr>
            <p:ph type="title"/>
          </p:nvPr>
        </p:nvSpPr>
        <p:spPr>
          <a:xfrm>
            <a:off x="1885463" y="2165389"/>
            <a:ext cx="5373073" cy="106478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ZYNQ Evaluation board</a:t>
            </a:r>
            <a:br>
              <a:rPr lang="en" sz="3600" dirty="0"/>
            </a:br>
            <a:r>
              <a:rPr lang="en" sz="3600" dirty="0"/>
              <a:t>Zcu-102</a:t>
            </a:r>
            <a:endParaRPr sz="3600" dirty="0"/>
          </a:p>
        </p:txBody>
      </p:sp>
      <p:sp>
        <p:nvSpPr>
          <p:cNvPr id="2154" name="Google Shape;2154;p35"/>
          <p:cNvSpPr txBox="1">
            <a:spLocks noGrp="1"/>
          </p:cNvSpPr>
          <p:nvPr>
            <p:ph type="subTitle" idx="1"/>
          </p:nvPr>
        </p:nvSpPr>
        <p:spPr>
          <a:xfrm>
            <a:off x="2549400" y="3427939"/>
            <a:ext cx="4045200" cy="3467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Hardware Information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50981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/>
              <a:t>Zcu-102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19E2E-FC25-4E86-8E30-1739519F2B46}"/>
              </a:ext>
            </a:extLst>
          </p:cNvPr>
          <p:cNvSpPr/>
          <p:nvPr/>
        </p:nvSpPr>
        <p:spPr>
          <a:xfrm>
            <a:off x="3273033" y="4617361"/>
            <a:ext cx="49909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Evaluation board for FPGA with various peripheral options</a:t>
            </a:r>
          </a:p>
        </p:txBody>
      </p:sp>
      <p:pic>
        <p:nvPicPr>
          <p:cNvPr id="3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9CE2BA1-8608-41E7-9BD1-EB213AC4B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32" y="1139850"/>
            <a:ext cx="5176535" cy="33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C19E2E-FC25-4E86-8E30-1739519F2B46}"/>
              </a:ext>
            </a:extLst>
          </p:cNvPr>
          <p:cNvSpPr/>
          <p:nvPr/>
        </p:nvSpPr>
        <p:spPr>
          <a:xfrm>
            <a:off x="3273033" y="4617361"/>
            <a:ext cx="49909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Evaluation board for FPGA with various peripheral options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0B691CC-36F9-471E-A18D-CC95F41B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35" y="1577345"/>
            <a:ext cx="2425537" cy="242553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3970E-2E66-477C-8918-DAEABD18BB5D}"/>
              </a:ext>
            </a:extLst>
          </p:cNvPr>
          <p:cNvSpPr txBox="1"/>
          <p:nvPr/>
        </p:nvSpPr>
        <p:spPr>
          <a:xfrm>
            <a:off x="883774" y="1237362"/>
            <a:ext cx="178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1"/>
                </a:solidFill>
              </a:rPr>
              <a:t>A B C  D E 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33408-5DF5-4300-AE8F-CCB5CA4BDEEA}"/>
              </a:ext>
            </a:extLst>
          </p:cNvPr>
          <p:cNvSpPr txBox="1"/>
          <p:nvPr/>
        </p:nvSpPr>
        <p:spPr>
          <a:xfrm rot="5400000">
            <a:off x="2180796" y="2754541"/>
            <a:ext cx="178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1"/>
                </a:solidFill>
              </a:rPr>
              <a:t>1 2 3  4 5 6</a:t>
            </a:r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77947427-7142-4889-99CE-A9F2F5C9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 err="1"/>
              <a:t>Peripherals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2849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C19E2E-FC25-4E86-8E30-1739519F2B46}"/>
              </a:ext>
            </a:extLst>
          </p:cNvPr>
          <p:cNvSpPr/>
          <p:nvPr/>
        </p:nvSpPr>
        <p:spPr>
          <a:xfrm>
            <a:off x="3273033" y="4617361"/>
            <a:ext cx="49909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Evaluation board for FPGA with various peripheral options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0B691CC-36F9-471E-A18D-CC95F41B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35" y="1577345"/>
            <a:ext cx="2425537" cy="242553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3970E-2E66-477C-8918-DAEABD18BB5D}"/>
              </a:ext>
            </a:extLst>
          </p:cNvPr>
          <p:cNvSpPr txBox="1"/>
          <p:nvPr/>
        </p:nvSpPr>
        <p:spPr>
          <a:xfrm>
            <a:off x="883774" y="1237362"/>
            <a:ext cx="178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1"/>
                </a:solidFill>
              </a:rPr>
              <a:t>A B C  D E 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33408-5DF5-4300-AE8F-CCB5CA4BDEEA}"/>
              </a:ext>
            </a:extLst>
          </p:cNvPr>
          <p:cNvSpPr txBox="1"/>
          <p:nvPr/>
        </p:nvSpPr>
        <p:spPr>
          <a:xfrm rot="5400000">
            <a:off x="2180796" y="2754541"/>
            <a:ext cx="178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1"/>
                </a:solidFill>
              </a:rPr>
              <a:t>1 2 3  4 5 6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133FB-E06B-471A-BDBB-B5EB92C96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022" y="1878526"/>
            <a:ext cx="1505955" cy="1697187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625B321B-ADD7-4814-9682-658EAA29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 err="1"/>
              <a:t>Peripherals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4766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C19E2E-FC25-4E86-8E30-1739519F2B46}"/>
              </a:ext>
            </a:extLst>
          </p:cNvPr>
          <p:cNvSpPr/>
          <p:nvPr/>
        </p:nvSpPr>
        <p:spPr>
          <a:xfrm>
            <a:off x="3273033" y="4617361"/>
            <a:ext cx="49909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Evaluation board for FPGA with various peripheral options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0B691CC-36F9-471E-A18D-CC95F41B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35" y="1577345"/>
            <a:ext cx="2425537" cy="242553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3970E-2E66-477C-8918-DAEABD18BB5D}"/>
              </a:ext>
            </a:extLst>
          </p:cNvPr>
          <p:cNvSpPr txBox="1"/>
          <p:nvPr/>
        </p:nvSpPr>
        <p:spPr>
          <a:xfrm>
            <a:off x="883774" y="1237362"/>
            <a:ext cx="178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1"/>
                </a:solidFill>
              </a:rPr>
              <a:t>A B C  D E 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33408-5DF5-4300-AE8F-CCB5CA4BDEEA}"/>
              </a:ext>
            </a:extLst>
          </p:cNvPr>
          <p:cNvSpPr txBox="1"/>
          <p:nvPr/>
        </p:nvSpPr>
        <p:spPr>
          <a:xfrm rot="5400000">
            <a:off x="2180796" y="2754541"/>
            <a:ext cx="178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1"/>
                </a:solidFill>
              </a:rPr>
              <a:t>1 2 3  4 5 6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133FB-E06B-471A-BDBB-B5EB92C96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022" y="1878526"/>
            <a:ext cx="1505955" cy="1697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5DE15-F1C1-4135-89E6-7B42ED461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537240" y="1878526"/>
            <a:ext cx="1291462" cy="1697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AA729-28D9-4776-B206-A572AF2B6D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13" t="4575" r="13451" b="88931"/>
          <a:stretch/>
        </p:blipFill>
        <p:spPr>
          <a:xfrm rot="10800000">
            <a:off x="6990956" y="2252538"/>
            <a:ext cx="1671609" cy="593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D35CFD-80A6-4354-A6C1-20DC429E358F}"/>
              </a:ext>
            </a:extLst>
          </p:cNvPr>
          <p:cNvSpPr/>
          <p:nvPr/>
        </p:nvSpPr>
        <p:spPr>
          <a:xfrm rot="10800000">
            <a:off x="5705190" y="3304716"/>
            <a:ext cx="361666" cy="27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6FA9CD-9384-43B5-949B-80CF65DDE5EB}"/>
              </a:ext>
            </a:extLst>
          </p:cNvPr>
          <p:cNvCxnSpPr>
            <a:cxnSpLocks/>
          </p:cNvCxnSpPr>
          <p:nvPr/>
        </p:nvCxnSpPr>
        <p:spPr>
          <a:xfrm flipV="1">
            <a:off x="5705190" y="2252538"/>
            <a:ext cx="1285765" cy="10334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B1B1C6-1AB0-4753-A38B-3A76A196A5D5}"/>
              </a:ext>
            </a:extLst>
          </p:cNvPr>
          <p:cNvCxnSpPr>
            <a:cxnSpLocks/>
          </p:cNvCxnSpPr>
          <p:nvPr/>
        </p:nvCxnSpPr>
        <p:spPr>
          <a:xfrm flipH="1">
            <a:off x="6066857" y="2864729"/>
            <a:ext cx="2595708" cy="710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A943941-6C3F-4EAB-897D-CB086A254879}"/>
              </a:ext>
            </a:extLst>
          </p:cNvPr>
          <p:cNvSpPr/>
          <p:nvPr/>
        </p:nvSpPr>
        <p:spPr>
          <a:xfrm rot="10800000">
            <a:off x="6990957" y="2252538"/>
            <a:ext cx="1671609" cy="612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79E6F95C-E8F8-4BA9-899C-AE50D0A1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 err="1"/>
              <a:t>Peripherals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017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C19E2E-FC25-4E86-8E30-1739519F2B46}"/>
              </a:ext>
            </a:extLst>
          </p:cNvPr>
          <p:cNvSpPr/>
          <p:nvPr/>
        </p:nvSpPr>
        <p:spPr>
          <a:xfrm>
            <a:off x="3273033" y="4617361"/>
            <a:ext cx="49909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Evaluation board for FPGA with various peripheral options</a:t>
            </a: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E51F4CB9-0018-4D86-B7E1-96D51D46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0598"/>
            <a:ext cx="7704000" cy="488400"/>
          </a:xfrm>
        </p:spPr>
        <p:txBody>
          <a:bodyPr/>
          <a:lstStyle/>
          <a:p>
            <a:r>
              <a:rPr lang="da-DK" dirty="0"/>
              <a:t>Detail information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27C00F-F568-406C-8F2C-110D4D155C98}"/>
              </a:ext>
            </a:extLst>
          </p:cNvPr>
          <p:cNvSpPr/>
          <p:nvPr/>
        </p:nvSpPr>
        <p:spPr>
          <a:xfrm>
            <a:off x="2286000" y="2310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hlinkClick r:id="rId3"/>
              </a:rPr>
              <a:t>https://www.xilinx.com/support/documentation/boards_and_kits/zcu102/ug1182-zcu102-eval-bd.pdf</a:t>
            </a:r>
            <a:r>
              <a:rPr lang="da-DK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56687E-0901-486A-B404-5401C502A905}"/>
              </a:ext>
            </a:extLst>
          </p:cNvPr>
          <p:cNvSpPr txBox="1"/>
          <p:nvPr/>
        </p:nvSpPr>
        <p:spPr>
          <a:xfrm>
            <a:off x="981470" y="1940808"/>
            <a:ext cx="741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All </a:t>
            </a:r>
            <a:r>
              <a:rPr lang="da-DK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pheripheral</a:t>
            </a:r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options </a:t>
            </a:r>
            <a:r>
              <a:rPr lang="da-DK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</a:t>
            </a:r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</a:t>
            </a:r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found</a:t>
            </a:r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user guide </a:t>
            </a:r>
            <a:r>
              <a:rPr lang="da-DK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linked</a:t>
            </a:r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below</a:t>
            </a:r>
            <a:r>
              <a:rPr lang="da-DK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460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>
            <a:extLst>
              <a:ext uri="{FF2B5EF4-FFF2-40B4-BE49-F238E27FC236}">
                <a16:creationId xmlns:a16="http://schemas.microsoft.com/office/drawing/2014/main" id="{56DAB4ED-BC00-45DE-AFE2-ACEDE160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13" y="1202112"/>
            <a:ext cx="1936883" cy="14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686E3-14D4-4A0D-A0E2-A337CF574C34}"/>
              </a:ext>
            </a:extLst>
          </p:cNvPr>
          <p:cNvSpPr/>
          <p:nvPr/>
        </p:nvSpPr>
        <p:spPr>
          <a:xfrm>
            <a:off x="1663513" y="1202112"/>
            <a:ext cx="1936883" cy="1426788"/>
          </a:xfrm>
          <a:prstGeom prst="rect">
            <a:avLst/>
          </a:prstGeom>
          <a:solidFill>
            <a:schemeClr val="accent3">
              <a:lumMod val="50000"/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Picture 1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5E8D291-AE55-4931-9D7C-9BD903013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2" t="3917" r="6910" b="4968"/>
          <a:stretch/>
        </p:blipFill>
        <p:spPr>
          <a:xfrm>
            <a:off x="4800599" y="2826328"/>
            <a:ext cx="2237510" cy="1512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BE5F61-F396-4FCB-B553-100AFC9C973D}"/>
              </a:ext>
            </a:extLst>
          </p:cNvPr>
          <p:cNvSpPr/>
          <p:nvPr/>
        </p:nvSpPr>
        <p:spPr>
          <a:xfrm>
            <a:off x="4800599" y="2826328"/>
            <a:ext cx="2237510" cy="1512200"/>
          </a:xfrm>
          <a:prstGeom prst="rect">
            <a:avLst/>
          </a:prstGeom>
          <a:solidFill>
            <a:schemeClr val="accent3">
              <a:lumMod val="50000"/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C25A3-35E1-4E5E-8F5E-217E7F5C42B9}"/>
              </a:ext>
            </a:extLst>
          </p:cNvPr>
          <p:cNvSpPr txBox="1"/>
          <p:nvPr/>
        </p:nvSpPr>
        <p:spPr>
          <a:xfrm>
            <a:off x="2244436" y="1470722"/>
            <a:ext cx="130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tx1"/>
                </a:solidFill>
                <a:latin typeface="Bebas Neue" panose="020B0604020202020204" charset="0"/>
              </a:rPr>
              <a:t>PC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3F520-1810-4E92-9C38-27D24F9C47EC}"/>
              </a:ext>
            </a:extLst>
          </p:cNvPr>
          <p:cNvSpPr txBox="1"/>
          <p:nvPr/>
        </p:nvSpPr>
        <p:spPr>
          <a:xfrm>
            <a:off x="5285509" y="3136942"/>
            <a:ext cx="1442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tx1"/>
                </a:solidFill>
                <a:latin typeface="Bebas Neue" panose="020B0604020202020204" charset="0"/>
              </a:rPr>
              <a:t>FPGA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F89658F-103B-4FFA-A1AD-C655675FA198}"/>
              </a:ext>
            </a:extLst>
          </p:cNvPr>
          <p:cNvCxnSpPr>
            <a:stCxn id="9" idx="3"/>
            <a:endCxn id="15" idx="0"/>
          </p:cNvCxnSpPr>
          <p:nvPr/>
        </p:nvCxnSpPr>
        <p:spPr>
          <a:xfrm>
            <a:off x="3600396" y="1915506"/>
            <a:ext cx="2318958" cy="91082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119F21A-2411-4950-BB69-36E04CF4CE66}"/>
              </a:ext>
            </a:extLst>
          </p:cNvPr>
          <p:cNvCxnSpPr>
            <a:stCxn id="15" idx="1"/>
            <a:endCxn id="9" idx="2"/>
          </p:cNvCxnSpPr>
          <p:nvPr/>
        </p:nvCxnSpPr>
        <p:spPr>
          <a:xfrm rot="10800000">
            <a:off x="2631955" y="2628900"/>
            <a:ext cx="2168644" cy="95352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B4683C-E137-4A27-97D3-D5FA58BFEEFB}"/>
              </a:ext>
            </a:extLst>
          </p:cNvPr>
          <p:cNvSpPr txBox="1"/>
          <p:nvPr/>
        </p:nvSpPr>
        <p:spPr>
          <a:xfrm>
            <a:off x="4246417" y="1575694"/>
            <a:ext cx="110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IMGAES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8AC1BE-60D3-489C-98FC-99DF9D1256D8}"/>
              </a:ext>
            </a:extLst>
          </p:cNvPr>
          <p:cNvSpPr txBox="1"/>
          <p:nvPr/>
        </p:nvSpPr>
        <p:spPr>
          <a:xfrm>
            <a:off x="2951014" y="3320818"/>
            <a:ext cx="136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INFERENCE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RESULT</a:t>
            </a:r>
          </a:p>
        </p:txBody>
      </p:sp>
      <p:sp>
        <p:nvSpPr>
          <p:cNvPr id="24" name="Title 10">
            <a:extLst>
              <a:ext uri="{FF2B5EF4-FFF2-40B4-BE49-F238E27FC236}">
                <a16:creationId xmlns:a16="http://schemas.microsoft.com/office/drawing/2014/main" id="{AC1E0F14-6003-4C4E-9BEC-618C3822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980" y="452103"/>
            <a:ext cx="3732039" cy="488400"/>
          </a:xfrm>
        </p:spPr>
        <p:txBody>
          <a:bodyPr/>
          <a:lstStyle/>
          <a:p>
            <a:r>
              <a:rPr lang="da-DK" dirty="0" err="1"/>
              <a:t>Example</a:t>
            </a:r>
            <a:r>
              <a:rPr lang="da-DK" dirty="0"/>
              <a:t> </a:t>
            </a:r>
            <a:r>
              <a:rPr lang="da-DK" dirty="0" err="1"/>
              <a:t>application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91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438" y="2083350"/>
            <a:ext cx="2500571" cy="488400"/>
          </a:xfrm>
        </p:spPr>
        <p:txBody>
          <a:bodyPr/>
          <a:lstStyle/>
          <a:p>
            <a:r>
              <a:rPr lang="da-DK" dirty="0"/>
              <a:t>Zcu-102</a:t>
            </a:r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BC02BA3-BAB4-4D43-A821-DC042C4C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5"/>
          <a:stretch/>
        </p:blipFill>
        <p:spPr>
          <a:xfrm>
            <a:off x="1228304" y="672176"/>
            <a:ext cx="2937342" cy="3593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9AAA9-034F-4DA4-B8BF-B6603C768DC7}"/>
              </a:ext>
            </a:extLst>
          </p:cNvPr>
          <p:cNvSpPr txBox="1"/>
          <p:nvPr/>
        </p:nvSpPr>
        <p:spPr>
          <a:xfrm>
            <a:off x="4749421" y="2603361"/>
            <a:ext cx="3312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SD boot and LAN 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connection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set-up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04655-B492-486B-90D2-BC0A296D68DA}"/>
              </a:ext>
            </a:extLst>
          </p:cNvPr>
          <p:cNvSpPr txBox="1"/>
          <p:nvPr/>
        </p:nvSpPr>
        <p:spPr>
          <a:xfrm>
            <a:off x="4749421" y="2911138"/>
            <a:ext cx="3347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>
                <a:solidFill>
                  <a:schemeClr val="tx1"/>
                </a:solidFill>
              </a:rPr>
              <a:t>Boot switch </a:t>
            </a:r>
            <a:r>
              <a:rPr lang="da-DK" sz="1100" dirty="0" err="1">
                <a:solidFill>
                  <a:schemeClr val="tx1"/>
                </a:solidFill>
              </a:rPr>
              <a:t>should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  <a:r>
              <a:rPr lang="da-DK" sz="1100" dirty="0" err="1">
                <a:solidFill>
                  <a:schemeClr val="tx1"/>
                </a:solidFill>
              </a:rPr>
              <a:t>be</a:t>
            </a:r>
            <a:r>
              <a:rPr lang="da-DK" sz="1100" dirty="0">
                <a:solidFill>
                  <a:schemeClr val="tx1"/>
                </a:solidFill>
              </a:rPr>
              <a:t> set as ↑↓↓↓ </a:t>
            </a:r>
            <a:r>
              <a:rPr lang="da-DK" sz="1100" dirty="0" err="1">
                <a:solidFill>
                  <a:schemeClr val="tx1"/>
                </a:solidFill>
              </a:rPr>
              <a:t>before</a:t>
            </a:r>
            <a:r>
              <a:rPr lang="da-DK" sz="1100" dirty="0">
                <a:solidFill>
                  <a:schemeClr val="tx1"/>
                </a:solidFill>
              </a:rPr>
              <a:t> power on</a:t>
            </a:r>
          </a:p>
        </p:txBody>
      </p:sp>
    </p:spTree>
    <p:extLst>
      <p:ext uri="{BB962C8B-B14F-4D97-AF65-F5344CB8AC3E}">
        <p14:creationId xmlns:p14="http://schemas.microsoft.com/office/powerpoint/2010/main" val="317495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26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884" name="Google Shape;1884;p26"/>
          <p:cNvSpPr txBox="1">
            <a:spLocks noGrp="1"/>
          </p:cNvSpPr>
          <p:nvPr>
            <p:ph type="title" idx="8"/>
          </p:nvPr>
        </p:nvSpPr>
        <p:spPr>
          <a:xfrm>
            <a:off x="6672300" y="2868050"/>
            <a:ext cx="13683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Ai Model</a:t>
            </a:r>
            <a:br>
              <a:rPr lang="da-DK" dirty="0"/>
            </a:br>
            <a:r>
              <a:rPr lang="da-DK" dirty="0" err="1"/>
              <a:t>training</a:t>
            </a:r>
            <a:endParaRPr dirty="0"/>
          </a:p>
        </p:txBody>
      </p:sp>
      <p:sp>
        <p:nvSpPr>
          <p:cNvPr id="1885" name="Google Shape;1885;p26"/>
          <p:cNvSpPr txBox="1">
            <a:spLocks noGrp="1"/>
          </p:cNvSpPr>
          <p:nvPr>
            <p:ph type="title" idx="9"/>
          </p:nvPr>
        </p:nvSpPr>
        <p:spPr>
          <a:xfrm>
            <a:off x="6832500" y="1766950"/>
            <a:ext cx="584700" cy="5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86" name="Google Shape;1886;p26"/>
          <p:cNvSpPr txBox="1">
            <a:spLocks noGrp="1"/>
          </p:cNvSpPr>
          <p:nvPr>
            <p:ph type="title" idx="5"/>
          </p:nvPr>
        </p:nvSpPr>
        <p:spPr>
          <a:xfrm>
            <a:off x="3666713" y="2648570"/>
            <a:ext cx="2105873" cy="10842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Capsule Colon Endoscopy </a:t>
            </a:r>
            <a:br>
              <a:rPr lang="en" sz="2000" dirty="0"/>
            </a:br>
            <a:r>
              <a:rPr lang="en" dirty="0"/>
              <a:t>CCE project</a:t>
            </a:r>
            <a:endParaRPr sz="2000" dirty="0"/>
          </a:p>
        </p:txBody>
      </p:sp>
      <p:sp>
        <p:nvSpPr>
          <p:cNvPr id="1887" name="Google Shape;1887;p26"/>
          <p:cNvSpPr txBox="1">
            <a:spLocks noGrp="1"/>
          </p:cNvSpPr>
          <p:nvPr>
            <p:ph type="title" idx="6"/>
          </p:nvPr>
        </p:nvSpPr>
        <p:spPr>
          <a:xfrm>
            <a:off x="3828350" y="1766950"/>
            <a:ext cx="584700" cy="5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888" name="Google Shape;1888;p26"/>
          <p:cNvSpPr txBox="1">
            <a:spLocks noGrp="1"/>
          </p:cNvSpPr>
          <p:nvPr>
            <p:ph type="subTitle" idx="1"/>
          </p:nvPr>
        </p:nvSpPr>
        <p:spPr>
          <a:xfrm>
            <a:off x="719988" y="3728592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and Why</a:t>
            </a:r>
          </a:p>
        </p:txBody>
      </p:sp>
      <p:sp>
        <p:nvSpPr>
          <p:cNvPr id="1889" name="Google Shape;1889;p26"/>
          <p:cNvSpPr txBox="1">
            <a:spLocks noGrp="1"/>
          </p:cNvSpPr>
          <p:nvPr>
            <p:ph type="title" idx="2"/>
          </p:nvPr>
        </p:nvSpPr>
        <p:spPr>
          <a:xfrm>
            <a:off x="720000" y="2868050"/>
            <a:ext cx="1466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FPGA</a:t>
            </a:r>
            <a:endParaRPr dirty="0"/>
          </a:p>
        </p:txBody>
      </p:sp>
      <p:sp>
        <p:nvSpPr>
          <p:cNvPr id="1890" name="Google Shape;1890;p26"/>
          <p:cNvSpPr txBox="1">
            <a:spLocks noGrp="1"/>
          </p:cNvSpPr>
          <p:nvPr>
            <p:ph type="title" idx="3"/>
          </p:nvPr>
        </p:nvSpPr>
        <p:spPr>
          <a:xfrm>
            <a:off x="878350" y="1766925"/>
            <a:ext cx="584700" cy="5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91" name="Google Shape;1891;p26"/>
          <p:cNvSpPr txBox="1">
            <a:spLocks noGrp="1"/>
          </p:cNvSpPr>
          <p:nvPr>
            <p:ph type="subTitle" idx="4"/>
          </p:nvPr>
        </p:nvSpPr>
        <p:spPr>
          <a:xfrm>
            <a:off x="3666713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the project</a:t>
            </a:r>
          </a:p>
        </p:txBody>
      </p:sp>
      <p:sp>
        <p:nvSpPr>
          <p:cNvPr id="1892" name="Google Shape;1892;p26"/>
          <p:cNvSpPr txBox="1">
            <a:spLocks noGrp="1"/>
          </p:cNvSpPr>
          <p:nvPr>
            <p:ph type="subTitle" idx="7"/>
          </p:nvPr>
        </p:nvSpPr>
        <p:spPr>
          <a:xfrm>
            <a:off x="6672288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 Detection Model Training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w</a:t>
            </a:r>
            <a:r>
              <a:rPr lang="en" dirty="0"/>
              <a:t>ith Tensorflow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4F6BF-1362-4E13-9317-218278392ED3}"/>
              </a:ext>
            </a:extLst>
          </p:cNvPr>
          <p:cNvSpPr txBox="1"/>
          <p:nvPr/>
        </p:nvSpPr>
        <p:spPr>
          <a:xfrm>
            <a:off x="7548138" y="3036811"/>
            <a:ext cx="82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tutorial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568" y="577280"/>
            <a:ext cx="2500571" cy="488400"/>
          </a:xfrm>
        </p:spPr>
        <p:txBody>
          <a:bodyPr/>
          <a:lstStyle/>
          <a:p>
            <a:r>
              <a:rPr lang="da-DK" dirty="0"/>
              <a:t>Zcu-102</a:t>
            </a:r>
          </a:p>
        </p:txBody>
      </p:sp>
      <p:pic>
        <p:nvPicPr>
          <p:cNvPr id="10" name="Picture 9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47E241B-DDAE-4728-AA0E-427C3CC0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5"/>
          <a:stretch/>
        </p:blipFill>
        <p:spPr>
          <a:xfrm>
            <a:off x="878680" y="672176"/>
            <a:ext cx="2937342" cy="3593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C1CD89-566D-4CD5-BF90-92CB5EFAEB38}"/>
              </a:ext>
            </a:extLst>
          </p:cNvPr>
          <p:cNvSpPr/>
          <p:nvPr/>
        </p:nvSpPr>
        <p:spPr>
          <a:xfrm>
            <a:off x="878680" y="2469128"/>
            <a:ext cx="1271587" cy="96328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CDC6B-47EA-4F8E-99AB-59F656F048F2}"/>
              </a:ext>
            </a:extLst>
          </p:cNvPr>
          <p:cNvSpPr txBox="1"/>
          <p:nvPr/>
        </p:nvSpPr>
        <p:spPr>
          <a:xfrm>
            <a:off x="4450976" y="1295994"/>
            <a:ext cx="348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Install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Petalinux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pre-built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on SD card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385DFB-C438-4721-A38F-B41E82BEE730}"/>
              </a:ext>
            </a:extLst>
          </p:cNvPr>
          <p:cNvSpPr/>
          <p:nvPr/>
        </p:nvSpPr>
        <p:spPr>
          <a:xfrm>
            <a:off x="4450976" y="1612138"/>
            <a:ext cx="4390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Pre-built</a:t>
            </a:r>
            <a:r>
              <a:rPr lang="da-DK" sz="800" dirty="0">
                <a:solidFill>
                  <a:schemeClr val="tx1"/>
                </a:solidFill>
              </a:rPr>
              <a:t> Peta Linux images: </a:t>
            </a:r>
          </a:p>
          <a:p>
            <a:r>
              <a:rPr lang="da-DK" sz="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https://xilinx-wiki.atlassian.net/wiki/spaces/A/pages/18842316/Linux+Prebuilt+Images</a:t>
            </a:r>
            <a:endParaRPr lang="da-DK" sz="800" dirty="0">
              <a:solidFill>
                <a:schemeClr val="tx1"/>
              </a:solidFill>
            </a:endParaRPr>
          </a:p>
          <a:p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How to </a:t>
            </a:r>
            <a:r>
              <a:rPr lang="da-DK" sz="800" dirty="0" err="1">
                <a:solidFill>
                  <a:schemeClr val="tx1"/>
                </a:solidFill>
              </a:rPr>
              <a:t>install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  <a:r>
              <a:rPr lang="da-DK" sz="800" dirty="0" err="1">
                <a:solidFill>
                  <a:schemeClr val="tx1"/>
                </a:solidFill>
              </a:rPr>
              <a:t>linux</a:t>
            </a:r>
            <a:r>
              <a:rPr lang="da-DK" sz="800" dirty="0">
                <a:solidFill>
                  <a:schemeClr val="tx1"/>
                </a:solidFill>
              </a:rPr>
              <a:t> on SD card:</a:t>
            </a:r>
          </a:p>
          <a:p>
            <a:r>
              <a:rPr lang="da-DK" sz="800" dirty="0">
                <a:solidFill>
                  <a:schemeClr val="tx1"/>
                </a:solidFill>
              </a:rPr>
              <a:t>	- Windows: </a:t>
            </a:r>
            <a:r>
              <a:rPr lang="da-DK" sz="800" dirty="0">
                <a:solidFill>
                  <a:schemeClr val="tx1"/>
                </a:solidFill>
                <a:hlinkClick r:id="rId5"/>
              </a:rPr>
              <a:t>https://www.etcher.net/</a:t>
            </a:r>
            <a:r>
              <a:rPr lang="da-DK" sz="800" dirty="0">
                <a:solidFill>
                  <a:schemeClr val="tx1"/>
                </a:solidFill>
              </a:rPr>
              <a:t> *</a:t>
            </a:r>
            <a:r>
              <a:rPr lang="da-DK" sz="800" dirty="0" err="1">
                <a:solidFill>
                  <a:schemeClr val="tx1"/>
                </a:solidFill>
              </a:rPr>
              <a:t>recommend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	- Linux: </a:t>
            </a:r>
            <a:r>
              <a:rPr lang="da-DK" sz="800" dirty="0" err="1">
                <a:solidFill>
                  <a:schemeClr val="tx1"/>
                </a:solidFill>
              </a:rPr>
              <a:t>use</a:t>
            </a:r>
            <a:r>
              <a:rPr lang="da-DK" sz="800" dirty="0">
                <a:solidFill>
                  <a:schemeClr val="tx1"/>
                </a:solidFill>
              </a:rPr>
              <a:t> ‘</a:t>
            </a:r>
            <a:r>
              <a:rPr lang="da-DK" sz="800" dirty="0" err="1">
                <a:solidFill>
                  <a:schemeClr val="tx1"/>
                </a:solidFill>
              </a:rPr>
              <a:t>dd</a:t>
            </a:r>
            <a:r>
              <a:rPr lang="da-DK" sz="800" dirty="0">
                <a:solidFill>
                  <a:schemeClr val="tx1"/>
                </a:solidFill>
              </a:rPr>
              <a:t>’ </a:t>
            </a:r>
            <a:r>
              <a:rPr lang="da-DK" sz="800" dirty="0" err="1">
                <a:solidFill>
                  <a:schemeClr val="tx1"/>
                </a:solidFill>
              </a:rPr>
              <a:t>command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6"/>
              </a:rPr>
              <a:t>https://xilinx-wiki.atlassian.net/wiki/spaces/A/pages/18841655/Prepare+Boot+Medium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11BF5-6145-4372-B0FD-7A382A1778E6}"/>
              </a:ext>
            </a:extLst>
          </p:cNvPr>
          <p:cNvSpPr/>
          <p:nvPr/>
        </p:nvSpPr>
        <p:spPr>
          <a:xfrm>
            <a:off x="1031081" y="3063922"/>
            <a:ext cx="593004" cy="32072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 w="38100">
                <a:solidFill>
                  <a:srgbClr val="FF0000"/>
                </a:solidFill>
              </a:ln>
              <a:noFill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60948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568" y="577280"/>
            <a:ext cx="2500571" cy="488400"/>
          </a:xfrm>
        </p:spPr>
        <p:txBody>
          <a:bodyPr/>
          <a:lstStyle/>
          <a:p>
            <a:r>
              <a:rPr lang="da-DK" dirty="0"/>
              <a:t>Zcu-102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16145-6BEF-471E-917B-E9ABF57848E7}"/>
              </a:ext>
            </a:extLst>
          </p:cNvPr>
          <p:cNvSpPr txBox="1"/>
          <p:nvPr/>
        </p:nvSpPr>
        <p:spPr>
          <a:xfrm>
            <a:off x="4450976" y="1295994"/>
            <a:ext cx="348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Install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Petalinux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pre-built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on SD card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6C027-80CB-4525-9A2B-581214BB9B8D}"/>
              </a:ext>
            </a:extLst>
          </p:cNvPr>
          <p:cNvSpPr/>
          <p:nvPr/>
        </p:nvSpPr>
        <p:spPr>
          <a:xfrm>
            <a:off x="4450976" y="1612138"/>
            <a:ext cx="4390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Pre-built</a:t>
            </a:r>
            <a:r>
              <a:rPr lang="da-DK" sz="800" dirty="0">
                <a:solidFill>
                  <a:schemeClr val="tx1"/>
                </a:solidFill>
              </a:rPr>
              <a:t> Peta Linux images: </a:t>
            </a:r>
          </a:p>
          <a:p>
            <a:r>
              <a:rPr lang="da-DK" sz="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https://xilinx-wiki.atlassian.net/wiki/spaces/A/pages/18842316/Linux+Prebuilt+Images</a:t>
            </a:r>
            <a:endParaRPr lang="da-DK" sz="800" dirty="0">
              <a:solidFill>
                <a:schemeClr val="tx1"/>
              </a:solidFill>
            </a:endParaRPr>
          </a:p>
          <a:p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How to </a:t>
            </a:r>
            <a:r>
              <a:rPr lang="da-DK" sz="800" dirty="0" err="1">
                <a:solidFill>
                  <a:schemeClr val="tx1"/>
                </a:solidFill>
              </a:rPr>
              <a:t>install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  <a:r>
              <a:rPr lang="da-DK" sz="800" dirty="0" err="1">
                <a:solidFill>
                  <a:schemeClr val="tx1"/>
                </a:solidFill>
              </a:rPr>
              <a:t>linux</a:t>
            </a:r>
            <a:r>
              <a:rPr lang="da-DK" sz="800" dirty="0">
                <a:solidFill>
                  <a:schemeClr val="tx1"/>
                </a:solidFill>
              </a:rPr>
              <a:t> on SD card:</a:t>
            </a:r>
          </a:p>
          <a:p>
            <a:r>
              <a:rPr lang="da-DK" sz="800" dirty="0">
                <a:solidFill>
                  <a:schemeClr val="tx1"/>
                </a:solidFill>
              </a:rPr>
              <a:t>	- Windows: </a:t>
            </a:r>
            <a:r>
              <a:rPr lang="da-DK" sz="800" dirty="0">
                <a:solidFill>
                  <a:schemeClr val="tx1"/>
                </a:solidFill>
                <a:hlinkClick r:id="rId4"/>
              </a:rPr>
              <a:t>https://www.etcher.net/</a:t>
            </a:r>
            <a:r>
              <a:rPr lang="da-DK" sz="800" dirty="0">
                <a:solidFill>
                  <a:schemeClr val="tx1"/>
                </a:solidFill>
              </a:rPr>
              <a:t> *</a:t>
            </a:r>
            <a:r>
              <a:rPr lang="da-DK" sz="800" dirty="0" err="1">
                <a:solidFill>
                  <a:schemeClr val="tx1"/>
                </a:solidFill>
              </a:rPr>
              <a:t>recommend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	- Linux: </a:t>
            </a:r>
            <a:r>
              <a:rPr lang="da-DK" sz="800" dirty="0" err="1">
                <a:solidFill>
                  <a:schemeClr val="tx1"/>
                </a:solidFill>
              </a:rPr>
              <a:t>use</a:t>
            </a:r>
            <a:r>
              <a:rPr lang="da-DK" sz="800" dirty="0">
                <a:solidFill>
                  <a:schemeClr val="tx1"/>
                </a:solidFill>
              </a:rPr>
              <a:t> ‘</a:t>
            </a:r>
            <a:r>
              <a:rPr lang="da-DK" sz="800" dirty="0" err="1">
                <a:solidFill>
                  <a:schemeClr val="tx1"/>
                </a:solidFill>
              </a:rPr>
              <a:t>dd</a:t>
            </a:r>
            <a:r>
              <a:rPr lang="da-DK" sz="800" dirty="0">
                <a:solidFill>
                  <a:schemeClr val="tx1"/>
                </a:solidFill>
              </a:rPr>
              <a:t>’ </a:t>
            </a:r>
            <a:r>
              <a:rPr lang="da-DK" sz="800" dirty="0" err="1">
                <a:solidFill>
                  <a:schemeClr val="tx1"/>
                </a:solidFill>
              </a:rPr>
              <a:t>command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5"/>
              </a:rPr>
              <a:t>https://xilinx-wiki.atlassian.net/wiki/spaces/A/pages/18841655/Prepare+Boot+Medium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97824-5879-41FD-84F5-552AF3CEA2D9}"/>
              </a:ext>
            </a:extLst>
          </p:cNvPr>
          <p:cNvSpPr txBox="1"/>
          <p:nvPr/>
        </p:nvSpPr>
        <p:spPr>
          <a:xfrm>
            <a:off x="4450976" y="2600847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UART Connection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AFF58-AF25-4F46-A74C-507945C6B2F6}"/>
              </a:ext>
            </a:extLst>
          </p:cNvPr>
          <p:cNvSpPr/>
          <p:nvPr/>
        </p:nvSpPr>
        <p:spPr>
          <a:xfrm>
            <a:off x="4450979" y="2907358"/>
            <a:ext cx="4437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6"/>
              </a:rPr>
              <a:t>https://xilinx-wiki.atlassian.net/wiki/spaces/A/pages/18842446/Setup+a+Serial+Console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" name="Picture 1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A3D0DA7-A868-467C-B82E-19A78CDA9F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235"/>
          <a:stretch/>
        </p:blipFill>
        <p:spPr>
          <a:xfrm>
            <a:off x="878680" y="672176"/>
            <a:ext cx="2937342" cy="3593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C1CD89-566D-4CD5-BF90-92CB5EFAEB38}"/>
              </a:ext>
            </a:extLst>
          </p:cNvPr>
          <p:cNvSpPr/>
          <p:nvPr/>
        </p:nvSpPr>
        <p:spPr>
          <a:xfrm>
            <a:off x="3006299" y="927276"/>
            <a:ext cx="533468" cy="7374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30671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568" y="577280"/>
            <a:ext cx="2500571" cy="488400"/>
          </a:xfrm>
        </p:spPr>
        <p:txBody>
          <a:bodyPr/>
          <a:lstStyle/>
          <a:p>
            <a:r>
              <a:rPr lang="da-DK" dirty="0"/>
              <a:t>Zcu-102</a:t>
            </a:r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BC02BA3-BAB4-4D43-A821-DC042C4C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5"/>
          <a:stretch/>
        </p:blipFill>
        <p:spPr>
          <a:xfrm>
            <a:off x="878680" y="672176"/>
            <a:ext cx="2937342" cy="3593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C1CD89-566D-4CD5-BF90-92CB5EFAEB38}"/>
              </a:ext>
            </a:extLst>
          </p:cNvPr>
          <p:cNvSpPr/>
          <p:nvPr/>
        </p:nvSpPr>
        <p:spPr>
          <a:xfrm>
            <a:off x="1714604" y="880781"/>
            <a:ext cx="1265493" cy="7374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16145-6BEF-471E-917B-E9ABF57848E7}"/>
              </a:ext>
            </a:extLst>
          </p:cNvPr>
          <p:cNvSpPr txBox="1"/>
          <p:nvPr/>
        </p:nvSpPr>
        <p:spPr>
          <a:xfrm>
            <a:off x="4450976" y="1295994"/>
            <a:ext cx="348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Install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Petalinux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pre-built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on SD card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6C027-80CB-4525-9A2B-581214BB9B8D}"/>
              </a:ext>
            </a:extLst>
          </p:cNvPr>
          <p:cNvSpPr/>
          <p:nvPr/>
        </p:nvSpPr>
        <p:spPr>
          <a:xfrm>
            <a:off x="4450976" y="1612138"/>
            <a:ext cx="4390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Pre-built</a:t>
            </a:r>
            <a:r>
              <a:rPr lang="da-DK" sz="800" dirty="0">
                <a:solidFill>
                  <a:schemeClr val="tx1"/>
                </a:solidFill>
              </a:rPr>
              <a:t> Peta Linux images: </a:t>
            </a:r>
          </a:p>
          <a:p>
            <a:r>
              <a:rPr lang="da-DK" sz="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https://xilinx-wiki.atlassian.net/wiki/spaces/A/pages/18842316/Linux+Prebuilt+Images</a:t>
            </a:r>
            <a:endParaRPr lang="da-DK" sz="800" dirty="0">
              <a:solidFill>
                <a:schemeClr val="tx1"/>
              </a:solidFill>
            </a:endParaRPr>
          </a:p>
          <a:p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How to </a:t>
            </a:r>
            <a:r>
              <a:rPr lang="da-DK" sz="800" dirty="0" err="1">
                <a:solidFill>
                  <a:schemeClr val="tx1"/>
                </a:solidFill>
              </a:rPr>
              <a:t>install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  <a:r>
              <a:rPr lang="da-DK" sz="800" dirty="0" err="1">
                <a:solidFill>
                  <a:schemeClr val="tx1"/>
                </a:solidFill>
              </a:rPr>
              <a:t>linux</a:t>
            </a:r>
            <a:r>
              <a:rPr lang="da-DK" sz="800" dirty="0">
                <a:solidFill>
                  <a:schemeClr val="tx1"/>
                </a:solidFill>
              </a:rPr>
              <a:t> on SD card:</a:t>
            </a:r>
          </a:p>
          <a:p>
            <a:r>
              <a:rPr lang="da-DK" sz="800" dirty="0">
                <a:solidFill>
                  <a:schemeClr val="tx1"/>
                </a:solidFill>
              </a:rPr>
              <a:t>	- Windows: </a:t>
            </a:r>
            <a:r>
              <a:rPr lang="da-DK" sz="800" dirty="0">
                <a:solidFill>
                  <a:schemeClr val="tx1"/>
                </a:solidFill>
                <a:hlinkClick r:id="rId5"/>
              </a:rPr>
              <a:t>https://www.etcher.net/</a:t>
            </a:r>
            <a:r>
              <a:rPr lang="da-DK" sz="800" dirty="0">
                <a:solidFill>
                  <a:schemeClr val="tx1"/>
                </a:solidFill>
              </a:rPr>
              <a:t> *</a:t>
            </a:r>
            <a:r>
              <a:rPr lang="da-DK" sz="800" dirty="0" err="1">
                <a:solidFill>
                  <a:schemeClr val="tx1"/>
                </a:solidFill>
              </a:rPr>
              <a:t>recommend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	- Linux: </a:t>
            </a:r>
            <a:r>
              <a:rPr lang="da-DK" sz="800" dirty="0" err="1">
                <a:solidFill>
                  <a:schemeClr val="tx1"/>
                </a:solidFill>
              </a:rPr>
              <a:t>use</a:t>
            </a:r>
            <a:r>
              <a:rPr lang="da-DK" sz="800" dirty="0">
                <a:solidFill>
                  <a:schemeClr val="tx1"/>
                </a:solidFill>
              </a:rPr>
              <a:t> ‘</a:t>
            </a:r>
            <a:r>
              <a:rPr lang="da-DK" sz="800" dirty="0" err="1">
                <a:solidFill>
                  <a:schemeClr val="tx1"/>
                </a:solidFill>
              </a:rPr>
              <a:t>dd</a:t>
            </a:r>
            <a:r>
              <a:rPr lang="da-DK" sz="800" dirty="0">
                <a:solidFill>
                  <a:schemeClr val="tx1"/>
                </a:solidFill>
              </a:rPr>
              <a:t>’ </a:t>
            </a:r>
            <a:r>
              <a:rPr lang="da-DK" sz="800" dirty="0" err="1">
                <a:solidFill>
                  <a:schemeClr val="tx1"/>
                </a:solidFill>
              </a:rPr>
              <a:t>command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6"/>
              </a:rPr>
              <a:t>https://xilinx-wiki.atlassian.net/wiki/spaces/A/pages/18841655/Prepare+Boot+Medium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97824-5879-41FD-84F5-552AF3CEA2D9}"/>
              </a:ext>
            </a:extLst>
          </p:cNvPr>
          <p:cNvSpPr txBox="1"/>
          <p:nvPr/>
        </p:nvSpPr>
        <p:spPr>
          <a:xfrm>
            <a:off x="4450976" y="2600847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UART Connection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AFF58-AF25-4F46-A74C-507945C6B2F6}"/>
              </a:ext>
            </a:extLst>
          </p:cNvPr>
          <p:cNvSpPr/>
          <p:nvPr/>
        </p:nvSpPr>
        <p:spPr>
          <a:xfrm>
            <a:off x="4450979" y="2907358"/>
            <a:ext cx="4437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7"/>
              </a:rPr>
              <a:t>https://xilinx-wiki.atlassian.net/wiki/spaces/A/pages/18842446/Setup+a+Serial+Console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2CDE5-89FA-499A-B392-01CDC801F5E7}"/>
              </a:ext>
            </a:extLst>
          </p:cNvPr>
          <p:cNvSpPr txBox="1"/>
          <p:nvPr/>
        </p:nvSpPr>
        <p:spPr>
          <a:xfrm>
            <a:off x="4450976" y="3156182"/>
            <a:ext cx="3740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 Connection (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Static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IP Configuration)</a:t>
            </a:r>
          </a:p>
        </p:txBody>
      </p:sp>
    </p:spTree>
    <p:extLst>
      <p:ext uri="{BB962C8B-B14F-4D97-AF65-F5344CB8AC3E}">
        <p14:creationId xmlns:p14="http://schemas.microsoft.com/office/powerpoint/2010/main" val="9637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8" y="707060"/>
            <a:ext cx="2500571" cy="488400"/>
          </a:xfrm>
        </p:spPr>
        <p:txBody>
          <a:bodyPr/>
          <a:lstStyle/>
          <a:p>
            <a:r>
              <a:rPr lang="da-DK" sz="2400" dirty="0" err="1"/>
              <a:t>StatiC</a:t>
            </a:r>
            <a:r>
              <a:rPr lang="da-DK" sz="2400" dirty="0"/>
              <a:t> IP </a:t>
            </a:r>
            <a:r>
              <a:rPr lang="da-DK" sz="2400" dirty="0" err="1"/>
              <a:t>configuration</a:t>
            </a:r>
            <a:endParaRPr lang="da-DK" sz="2400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68983AB-D503-49DB-88EC-EF6E78BA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2" b="88756"/>
          <a:stretch/>
        </p:blipFill>
        <p:spPr>
          <a:xfrm>
            <a:off x="633701" y="1664595"/>
            <a:ext cx="6972300" cy="205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21CE9D-6FEA-4DE2-8E32-B66FA6F43258}"/>
              </a:ext>
            </a:extLst>
          </p:cNvPr>
          <p:cNvSpPr txBox="1"/>
          <p:nvPr/>
        </p:nvSpPr>
        <p:spPr>
          <a:xfrm>
            <a:off x="558638" y="1195460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ZCU-102 board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DDB319-1BC8-4D43-833C-FB6CF90ED17E}"/>
              </a:ext>
            </a:extLst>
          </p:cNvPr>
          <p:cNvCxnSpPr/>
          <p:nvPr/>
        </p:nvCxnSpPr>
        <p:spPr>
          <a:xfrm>
            <a:off x="633701" y="2927887"/>
            <a:ext cx="7684610" cy="0"/>
          </a:xfrm>
          <a:prstGeom prst="line">
            <a:avLst/>
          </a:prstGeom>
          <a:ln w="28575">
            <a:solidFill>
              <a:srgbClr val="00F4A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650629-1E81-4FA9-A1F7-469553E70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2" b="89563"/>
          <a:stretch/>
        </p:blipFill>
        <p:spPr>
          <a:xfrm>
            <a:off x="633701" y="3476497"/>
            <a:ext cx="6972300" cy="1637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BC3137-3776-41F9-8116-BF84802A7434}"/>
              </a:ext>
            </a:extLst>
          </p:cNvPr>
          <p:cNvSpPr txBox="1"/>
          <p:nvPr/>
        </p:nvSpPr>
        <p:spPr>
          <a:xfrm>
            <a:off x="558638" y="3096070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PC (Ubuntu)</a:t>
            </a:r>
          </a:p>
        </p:txBody>
      </p:sp>
    </p:spTree>
    <p:extLst>
      <p:ext uri="{BB962C8B-B14F-4D97-AF65-F5344CB8AC3E}">
        <p14:creationId xmlns:p14="http://schemas.microsoft.com/office/powerpoint/2010/main" val="397676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8" y="707060"/>
            <a:ext cx="2500571" cy="488400"/>
          </a:xfrm>
        </p:spPr>
        <p:txBody>
          <a:bodyPr/>
          <a:lstStyle/>
          <a:p>
            <a:r>
              <a:rPr lang="da-DK" sz="2400" dirty="0" err="1"/>
              <a:t>StatiC</a:t>
            </a:r>
            <a:r>
              <a:rPr lang="da-DK" sz="2400" dirty="0"/>
              <a:t> IP </a:t>
            </a:r>
            <a:r>
              <a:rPr lang="da-DK" sz="2400" dirty="0" err="1"/>
              <a:t>configuration</a:t>
            </a:r>
            <a:endParaRPr lang="da-DK" sz="2400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68983AB-D503-49DB-88EC-EF6E78BA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2" b="88756"/>
          <a:stretch/>
        </p:blipFill>
        <p:spPr>
          <a:xfrm>
            <a:off x="633701" y="1664595"/>
            <a:ext cx="6972300" cy="205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21CE9D-6FEA-4DE2-8E32-B66FA6F43258}"/>
              </a:ext>
            </a:extLst>
          </p:cNvPr>
          <p:cNvSpPr txBox="1"/>
          <p:nvPr/>
        </p:nvSpPr>
        <p:spPr>
          <a:xfrm>
            <a:off x="558638" y="1195460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ZCU-102 board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DDB319-1BC8-4D43-833C-FB6CF90ED17E}"/>
              </a:ext>
            </a:extLst>
          </p:cNvPr>
          <p:cNvCxnSpPr/>
          <p:nvPr/>
        </p:nvCxnSpPr>
        <p:spPr>
          <a:xfrm>
            <a:off x="633701" y="2927887"/>
            <a:ext cx="7684610" cy="0"/>
          </a:xfrm>
          <a:prstGeom prst="line">
            <a:avLst/>
          </a:prstGeom>
          <a:ln w="28575">
            <a:solidFill>
              <a:srgbClr val="00F4A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650629-1E81-4FA9-A1F7-469553E70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2" b="89563"/>
          <a:stretch/>
        </p:blipFill>
        <p:spPr>
          <a:xfrm>
            <a:off x="633701" y="3476497"/>
            <a:ext cx="6972300" cy="163767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CAC3DF6D-D6EF-406C-92F1-C1FC65392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31" r="58906" b="42100"/>
          <a:stretch/>
        </p:blipFill>
        <p:spPr>
          <a:xfrm>
            <a:off x="5999998" y="3473965"/>
            <a:ext cx="2293021" cy="1237633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BBB24537-BA47-4E77-AB58-41D029AFB5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12" r="58808" b="62411"/>
          <a:stretch/>
        </p:blipFill>
        <p:spPr>
          <a:xfrm>
            <a:off x="5985396" y="1666813"/>
            <a:ext cx="2332915" cy="1053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6C5E6-6979-4E4F-82D5-8BD3D45651A5}"/>
              </a:ext>
            </a:extLst>
          </p:cNvPr>
          <p:cNvSpPr txBox="1"/>
          <p:nvPr/>
        </p:nvSpPr>
        <p:spPr>
          <a:xfrm>
            <a:off x="6539387" y="3243134"/>
            <a:ext cx="19351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>
                <a:solidFill>
                  <a:schemeClr val="tx1"/>
                </a:solidFill>
              </a:rPr>
              <a:t>*DNS </a:t>
            </a:r>
            <a:r>
              <a:rPr lang="da-DK" sz="900" dirty="0" err="1">
                <a:solidFill>
                  <a:schemeClr val="tx1"/>
                </a:solidFill>
              </a:rPr>
              <a:t>might</a:t>
            </a:r>
            <a:r>
              <a:rPr lang="da-DK" sz="900" dirty="0">
                <a:solidFill>
                  <a:schemeClr val="tx1"/>
                </a:solidFill>
              </a:rPr>
              <a:t> </a:t>
            </a:r>
            <a:r>
              <a:rPr lang="da-DK" sz="900" dirty="0" err="1">
                <a:solidFill>
                  <a:schemeClr val="tx1"/>
                </a:solidFill>
              </a:rPr>
              <a:t>need</a:t>
            </a:r>
            <a:r>
              <a:rPr lang="da-DK" sz="900" dirty="0">
                <a:solidFill>
                  <a:schemeClr val="tx1"/>
                </a:solidFill>
              </a:rPr>
              <a:t> to </a:t>
            </a:r>
            <a:r>
              <a:rPr lang="da-DK" sz="900" dirty="0" err="1">
                <a:solidFill>
                  <a:schemeClr val="tx1"/>
                </a:solidFill>
              </a:rPr>
              <a:t>be</a:t>
            </a:r>
            <a:r>
              <a:rPr lang="da-DK" sz="900" dirty="0">
                <a:solidFill>
                  <a:schemeClr val="tx1"/>
                </a:solidFill>
              </a:rPr>
              <a:t> </a:t>
            </a:r>
            <a:r>
              <a:rPr lang="da-DK" sz="900" dirty="0" err="1">
                <a:solidFill>
                  <a:schemeClr val="tx1"/>
                </a:solidFill>
              </a:rPr>
              <a:t>configured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463D41-CFBB-40C0-8931-90ED66D9CE56}"/>
              </a:ext>
            </a:extLst>
          </p:cNvPr>
          <p:cNvSpPr txBox="1"/>
          <p:nvPr/>
        </p:nvSpPr>
        <p:spPr>
          <a:xfrm>
            <a:off x="558638" y="3089246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PC (Ubuntu)</a:t>
            </a:r>
          </a:p>
        </p:txBody>
      </p:sp>
    </p:spTree>
    <p:extLst>
      <p:ext uri="{BB962C8B-B14F-4D97-AF65-F5344CB8AC3E}">
        <p14:creationId xmlns:p14="http://schemas.microsoft.com/office/powerpoint/2010/main" val="2126695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8" y="707060"/>
            <a:ext cx="2500571" cy="488400"/>
          </a:xfrm>
        </p:spPr>
        <p:txBody>
          <a:bodyPr/>
          <a:lstStyle/>
          <a:p>
            <a:r>
              <a:rPr lang="da-DK" sz="2400" dirty="0" err="1"/>
              <a:t>StatiC</a:t>
            </a:r>
            <a:r>
              <a:rPr lang="da-DK" sz="2400" dirty="0"/>
              <a:t> IP </a:t>
            </a:r>
            <a:r>
              <a:rPr lang="da-DK" sz="2400" dirty="0" err="1"/>
              <a:t>configuration</a:t>
            </a:r>
            <a:endParaRPr lang="da-DK" sz="2400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68983AB-D503-49DB-88EC-EF6E78BA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2" b="88756"/>
          <a:stretch/>
        </p:blipFill>
        <p:spPr>
          <a:xfrm>
            <a:off x="633701" y="1664595"/>
            <a:ext cx="6972300" cy="205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21CE9D-6FEA-4DE2-8E32-B66FA6F43258}"/>
              </a:ext>
            </a:extLst>
          </p:cNvPr>
          <p:cNvSpPr txBox="1"/>
          <p:nvPr/>
        </p:nvSpPr>
        <p:spPr>
          <a:xfrm>
            <a:off x="558638" y="1195460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ZCU-102 board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DDB319-1BC8-4D43-833C-FB6CF90ED17E}"/>
              </a:ext>
            </a:extLst>
          </p:cNvPr>
          <p:cNvCxnSpPr/>
          <p:nvPr/>
        </p:nvCxnSpPr>
        <p:spPr>
          <a:xfrm>
            <a:off x="633701" y="2927887"/>
            <a:ext cx="7684610" cy="0"/>
          </a:xfrm>
          <a:prstGeom prst="line">
            <a:avLst/>
          </a:prstGeom>
          <a:ln w="28575">
            <a:solidFill>
              <a:srgbClr val="00F4A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650629-1E81-4FA9-A1F7-469553E70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2" b="89563"/>
          <a:stretch/>
        </p:blipFill>
        <p:spPr>
          <a:xfrm>
            <a:off x="633701" y="3476497"/>
            <a:ext cx="6972300" cy="163767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BBB24537-BA47-4E77-AB58-41D029AFB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12" r="58808" b="62411"/>
          <a:stretch/>
        </p:blipFill>
        <p:spPr>
          <a:xfrm>
            <a:off x="5985396" y="1666813"/>
            <a:ext cx="2332915" cy="1053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6558CF-3453-4941-8951-C440B96393C5}"/>
              </a:ext>
            </a:extLst>
          </p:cNvPr>
          <p:cNvSpPr/>
          <p:nvPr/>
        </p:nvSpPr>
        <p:spPr>
          <a:xfrm>
            <a:off x="6175611" y="2045144"/>
            <a:ext cx="2422477" cy="183878"/>
          </a:xfrm>
          <a:prstGeom prst="rect">
            <a:avLst/>
          </a:prstGeom>
          <a:noFill/>
          <a:ln>
            <a:solidFill>
              <a:srgbClr val="00F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6C5E6-6979-4E4F-82D5-8BD3D45651A5}"/>
              </a:ext>
            </a:extLst>
          </p:cNvPr>
          <p:cNvSpPr txBox="1"/>
          <p:nvPr/>
        </p:nvSpPr>
        <p:spPr>
          <a:xfrm>
            <a:off x="6600802" y="3243134"/>
            <a:ext cx="19094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>
                <a:solidFill>
                  <a:schemeClr val="tx1"/>
                </a:solidFill>
              </a:rPr>
              <a:t>*</a:t>
            </a:r>
            <a:r>
              <a:rPr lang="da-DK" sz="900" dirty="0" err="1">
                <a:solidFill>
                  <a:schemeClr val="tx1"/>
                </a:solidFill>
              </a:rPr>
              <a:t>dns</a:t>
            </a:r>
            <a:r>
              <a:rPr lang="da-DK" sz="900" dirty="0">
                <a:solidFill>
                  <a:schemeClr val="tx1"/>
                </a:solidFill>
              </a:rPr>
              <a:t> </a:t>
            </a:r>
            <a:r>
              <a:rPr lang="da-DK" sz="900" dirty="0" err="1">
                <a:solidFill>
                  <a:schemeClr val="tx1"/>
                </a:solidFill>
              </a:rPr>
              <a:t>might</a:t>
            </a:r>
            <a:r>
              <a:rPr lang="da-DK" sz="900" dirty="0">
                <a:solidFill>
                  <a:schemeClr val="tx1"/>
                </a:solidFill>
              </a:rPr>
              <a:t> </a:t>
            </a:r>
            <a:r>
              <a:rPr lang="da-DK" sz="900" dirty="0" err="1">
                <a:solidFill>
                  <a:schemeClr val="tx1"/>
                </a:solidFill>
              </a:rPr>
              <a:t>need</a:t>
            </a:r>
            <a:r>
              <a:rPr lang="da-DK" sz="900" dirty="0">
                <a:solidFill>
                  <a:schemeClr val="tx1"/>
                </a:solidFill>
              </a:rPr>
              <a:t> to </a:t>
            </a:r>
            <a:r>
              <a:rPr lang="da-DK" sz="900" dirty="0" err="1">
                <a:solidFill>
                  <a:schemeClr val="tx1"/>
                </a:solidFill>
              </a:rPr>
              <a:t>be</a:t>
            </a:r>
            <a:r>
              <a:rPr lang="da-DK" sz="900" dirty="0">
                <a:solidFill>
                  <a:schemeClr val="tx1"/>
                </a:solidFill>
              </a:rPr>
              <a:t> </a:t>
            </a:r>
            <a:r>
              <a:rPr lang="da-DK" sz="900" dirty="0" err="1">
                <a:solidFill>
                  <a:schemeClr val="tx1"/>
                </a:solidFill>
              </a:rPr>
              <a:t>configured</a:t>
            </a:r>
            <a:endParaRPr lang="da-DK" sz="900" dirty="0">
              <a:solidFill>
                <a:schemeClr val="tx1"/>
              </a:solidFill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D4CCD89-C604-46A4-9024-92A81EADF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831" r="58906" b="42100"/>
          <a:stretch/>
        </p:blipFill>
        <p:spPr>
          <a:xfrm>
            <a:off x="5999998" y="3473965"/>
            <a:ext cx="2293021" cy="12376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8CF4EA-B0BB-429E-948B-75175A459DF9}"/>
              </a:ext>
            </a:extLst>
          </p:cNvPr>
          <p:cNvSpPr/>
          <p:nvPr/>
        </p:nvSpPr>
        <p:spPr>
          <a:xfrm>
            <a:off x="6175611" y="4020043"/>
            <a:ext cx="2422477" cy="183878"/>
          </a:xfrm>
          <a:prstGeom prst="rect">
            <a:avLst/>
          </a:prstGeom>
          <a:noFill/>
          <a:ln>
            <a:solidFill>
              <a:srgbClr val="00F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C592A-BDE8-4DC2-8C48-24579AB7BD8A}"/>
              </a:ext>
            </a:extLst>
          </p:cNvPr>
          <p:cNvSpPr txBox="1"/>
          <p:nvPr/>
        </p:nvSpPr>
        <p:spPr>
          <a:xfrm>
            <a:off x="558638" y="3089246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PC (Ubuntu)</a:t>
            </a:r>
          </a:p>
        </p:txBody>
      </p:sp>
    </p:spTree>
    <p:extLst>
      <p:ext uri="{BB962C8B-B14F-4D97-AF65-F5344CB8AC3E}">
        <p14:creationId xmlns:p14="http://schemas.microsoft.com/office/powerpoint/2010/main" val="2676237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8" y="707060"/>
            <a:ext cx="2500571" cy="488400"/>
          </a:xfrm>
        </p:spPr>
        <p:txBody>
          <a:bodyPr/>
          <a:lstStyle/>
          <a:p>
            <a:r>
              <a:rPr lang="da-DK" sz="2400" dirty="0" err="1"/>
              <a:t>StatiC</a:t>
            </a:r>
            <a:r>
              <a:rPr lang="da-DK" sz="2400" dirty="0"/>
              <a:t> IP </a:t>
            </a:r>
            <a:r>
              <a:rPr lang="da-DK" sz="2400" dirty="0" err="1"/>
              <a:t>configuration</a:t>
            </a:r>
            <a:endParaRPr lang="da-DK" sz="2400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68983AB-D503-49DB-88EC-EF6E78BA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2" b="88756"/>
          <a:stretch/>
        </p:blipFill>
        <p:spPr>
          <a:xfrm>
            <a:off x="633701" y="1664595"/>
            <a:ext cx="6972300" cy="205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21CE9D-6FEA-4DE2-8E32-B66FA6F43258}"/>
              </a:ext>
            </a:extLst>
          </p:cNvPr>
          <p:cNvSpPr txBox="1"/>
          <p:nvPr/>
        </p:nvSpPr>
        <p:spPr>
          <a:xfrm>
            <a:off x="558638" y="1195460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ZCU-102 board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DDB319-1BC8-4D43-833C-FB6CF90ED17E}"/>
              </a:ext>
            </a:extLst>
          </p:cNvPr>
          <p:cNvCxnSpPr/>
          <p:nvPr/>
        </p:nvCxnSpPr>
        <p:spPr>
          <a:xfrm>
            <a:off x="633701" y="2927887"/>
            <a:ext cx="7684610" cy="0"/>
          </a:xfrm>
          <a:prstGeom prst="line">
            <a:avLst/>
          </a:prstGeom>
          <a:ln w="28575">
            <a:solidFill>
              <a:srgbClr val="00F4A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B0428B-4F66-4326-8633-8170FBA337FA}"/>
              </a:ext>
            </a:extLst>
          </p:cNvPr>
          <p:cNvSpPr txBox="1"/>
          <p:nvPr/>
        </p:nvSpPr>
        <p:spPr>
          <a:xfrm>
            <a:off x="558638" y="3089246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PC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650629-1E81-4FA9-A1F7-469553E70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2" b="89563"/>
          <a:stretch/>
        </p:blipFill>
        <p:spPr>
          <a:xfrm>
            <a:off x="633701" y="3476497"/>
            <a:ext cx="6972300" cy="163767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EFDFC594-83C7-4C5F-B6A8-EAAF8255C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93" b="84895"/>
          <a:stretch/>
        </p:blipFill>
        <p:spPr>
          <a:xfrm>
            <a:off x="633701" y="1676579"/>
            <a:ext cx="6972300" cy="355149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25401787-9825-493B-BE00-4888A0D7C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76" b="76728"/>
          <a:stretch/>
        </p:blipFill>
        <p:spPr>
          <a:xfrm>
            <a:off x="638772" y="3474367"/>
            <a:ext cx="6972300" cy="6924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10E30A-0C1A-4A02-905E-9F729B034200}"/>
              </a:ext>
            </a:extLst>
          </p:cNvPr>
          <p:cNvSpPr txBox="1"/>
          <p:nvPr/>
        </p:nvSpPr>
        <p:spPr>
          <a:xfrm>
            <a:off x="558638" y="3089245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PC (Ubuntu)</a:t>
            </a:r>
          </a:p>
        </p:txBody>
      </p:sp>
    </p:spTree>
    <p:extLst>
      <p:ext uri="{BB962C8B-B14F-4D97-AF65-F5344CB8AC3E}">
        <p14:creationId xmlns:p14="http://schemas.microsoft.com/office/powerpoint/2010/main" val="1034776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8" y="707060"/>
            <a:ext cx="2500571" cy="488400"/>
          </a:xfrm>
        </p:spPr>
        <p:txBody>
          <a:bodyPr/>
          <a:lstStyle/>
          <a:p>
            <a:r>
              <a:rPr lang="da-DK" sz="2400" dirty="0" err="1"/>
              <a:t>StatiC</a:t>
            </a:r>
            <a:r>
              <a:rPr lang="da-DK" sz="2400" dirty="0"/>
              <a:t> IP </a:t>
            </a:r>
            <a:r>
              <a:rPr lang="da-DK" sz="2400" dirty="0" err="1"/>
              <a:t>configuration</a:t>
            </a:r>
            <a:endParaRPr lang="da-DK" sz="2400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68983AB-D503-49DB-88EC-EF6E78BA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2" b="88756"/>
          <a:stretch/>
        </p:blipFill>
        <p:spPr>
          <a:xfrm>
            <a:off x="633701" y="1664595"/>
            <a:ext cx="6972300" cy="205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21CE9D-6FEA-4DE2-8E32-B66FA6F43258}"/>
              </a:ext>
            </a:extLst>
          </p:cNvPr>
          <p:cNvSpPr txBox="1"/>
          <p:nvPr/>
        </p:nvSpPr>
        <p:spPr>
          <a:xfrm>
            <a:off x="558638" y="1195460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ZCU-102 board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DDB319-1BC8-4D43-833C-FB6CF90ED17E}"/>
              </a:ext>
            </a:extLst>
          </p:cNvPr>
          <p:cNvCxnSpPr/>
          <p:nvPr/>
        </p:nvCxnSpPr>
        <p:spPr>
          <a:xfrm>
            <a:off x="633701" y="2927887"/>
            <a:ext cx="7684610" cy="0"/>
          </a:xfrm>
          <a:prstGeom prst="line">
            <a:avLst/>
          </a:prstGeom>
          <a:ln w="28575">
            <a:solidFill>
              <a:srgbClr val="00F4A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B0428B-4F66-4326-8633-8170FBA337FA}"/>
              </a:ext>
            </a:extLst>
          </p:cNvPr>
          <p:cNvSpPr txBox="1"/>
          <p:nvPr/>
        </p:nvSpPr>
        <p:spPr>
          <a:xfrm>
            <a:off x="558638" y="3089246"/>
            <a:ext cx="161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PC (Ubuntu)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650629-1E81-4FA9-A1F7-469553E70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2" b="89563"/>
          <a:stretch/>
        </p:blipFill>
        <p:spPr>
          <a:xfrm>
            <a:off x="633701" y="3476497"/>
            <a:ext cx="6972300" cy="163767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EFDFC594-83C7-4C5F-B6A8-EAAF8255C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93" b="84895"/>
          <a:stretch/>
        </p:blipFill>
        <p:spPr>
          <a:xfrm>
            <a:off x="633701" y="1676579"/>
            <a:ext cx="6972300" cy="355149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25401787-9825-493B-BE00-4888A0D7C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76" b="76728"/>
          <a:stretch/>
        </p:blipFill>
        <p:spPr>
          <a:xfrm>
            <a:off x="638772" y="3474367"/>
            <a:ext cx="6972300" cy="692411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F92909CF-1A04-456B-8187-1A211EC4FC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74" b="88293"/>
          <a:stretch/>
        </p:blipFill>
        <p:spPr>
          <a:xfrm>
            <a:off x="633701" y="4327147"/>
            <a:ext cx="6972300" cy="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5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568" y="577280"/>
            <a:ext cx="2500571" cy="488400"/>
          </a:xfrm>
        </p:spPr>
        <p:txBody>
          <a:bodyPr/>
          <a:lstStyle/>
          <a:p>
            <a:r>
              <a:rPr lang="da-DK" dirty="0"/>
              <a:t>Zcu-102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19E2E-FC25-4E86-8E30-1739519F2B46}"/>
              </a:ext>
            </a:extLst>
          </p:cNvPr>
          <p:cNvSpPr/>
          <p:nvPr/>
        </p:nvSpPr>
        <p:spPr>
          <a:xfrm>
            <a:off x="3273033" y="4617361"/>
            <a:ext cx="4990942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Evaluation board for FPGA with various peripheral options</a:t>
            </a:r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BC02BA3-BAB4-4D43-A821-DC042C4C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5"/>
          <a:stretch/>
        </p:blipFill>
        <p:spPr>
          <a:xfrm>
            <a:off x="878680" y="672176"/>
            <a:ext cx="2937342" cy="3593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16145-6BEF-471E-917B-E9ABF57848E7}"/>
              </a:ext>
            </a:extLst>
          </p:cNvPr>
          <p:cNvSpPr txBox="1"/>
          <p:nvPr/>
        </p:nvSpPr>
        <p:spPr>
          <a:xfrm>
            <a:off x="4450976" y="1295994"/>
            <a:ext cx="348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Install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Petalinux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pre-built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on SD card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6C027-80CB-4525-9A2B-581214BB9B8D}"/>
              </a:ext>
            </a:extLst>
          </p:cNvPr>
          <p:cNvSpPr/>
          <p:nvPr/>
        </p:nvSpPr>
        <p:spPr>
          <a:xfrm>
            <a:off x="4450976" y="1612138"/>
            <a:ext cx="4390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Pre-built</a:t>
            </a:r>
            <a:r>
              <a:rPr lang="da-DK" sz="800" dirty="0">
                <a:solidFill>
                  <a:schemeClr val="tx1"/>
                </a:solidFill>
              </a:rPr>
              <a:t> Peta Linux images: </a:t>
            </a:r>
          </a:p>
          <a:p>
            <a:r>
              <a:rPr lang="da-DK" sz="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https://xilinx-wiki.atlassian.net/wiki/spaces/A/pages/18842316/Linux+Prebuilt+Images</a:t>
            </a:r>
            <a:endParaRPr lang="da-DK" sz="800" dirty="0">
              <a:solidFill>
                <a:schemeClr val="tx1"/>
              </a:solidFill>
            </a:endParaRPr>
          </a:p>
          <a:p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How to </a:t>
            </a:r>
            <a:r>
              <a:rPr lang="da-DK" sz="800" dirty="0" err="1">
                <a:solidFill>
                  <a:schemeClr val="tx1"/>
                </a:solidFill>
              </a:rPr>
              <a:t>install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  <a:r>
              <a:rPr lang="da-DK" sz="800" dirty="0" err="1">
                <a:solidFill>
                  <a:schemeClr val="tx1"/>
                </a:solidFill>
              </a:rPr>
              <a:t>linux</a:t>
            </a:r>
            <a:r>
              <a:rPr lang="da-DK" sz="800" dirty="0">
                <a:solidFill>
                  <a:schemeClr val="tx1"/>
                </a:solidFill>
              </a:rPr>
              <a:t> on SD card:</a:t>
            </a:r>
          </a:p>
          <a:p>
            <a:r>
              <a:rPr lang="da-DK" sz="800" dirty="0">
                <a:solidFill>
                  <a:schemeClr val="tx1"/>
                </a:solidFill>
              </a:rPr>
              <a:t>	- Windows: </a:t>
            </a:r>
            <a:r>
              <a:rPr lang="da-DK" sz="800" dirty="0">
                <a:solidFill>
                  <a:schemeClr val="tx1"/>
                </a:solidFill>
                <a:hlinkClick r:id="rId5"/>
              </a:rPr>
              <a:t>https://www.etcher.net/</a:t>
            </a:r>
            <a:r>
              <a:rPr lang="da-DK" sz="800" dirty="0">
                <a:solidFill>
                  <a:schemeClr val="tx1"/>
                </a:solidFill>
              </a:rPr>
              <a:t> *</a:t>
            </a:r>
            <a:r>
              <a:rPr lang="da-DK" sz="800" dirty="0" err="1">
                <a:solidFill>
                  <a:schemeClr val="tx1"/>
                </a:solidFill>
              </a:rPr>
              <a:t>recommend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>
                <a:solidFill>
                  <a:schemeClr val="tx1"/>
                </a:solidFill>
              </a:rPr>
              <a:t>	- Linux: </a:t>
            </a:r>
            <a:r>
              <a:rPr lang="da-DK" sz="800" dirty="0" err="1">
                <a:solidFill>
                  <a:schemeClr val="tx1"/>
                </a:solidFill>
              </a:rPr>
              <a:t>use</a:t>
            </a:r>
            <a:r>
              <a:rPr lang="da-DK" sz="800" dirty="0">
                <a:solidFill>
                  <a:schemeClr val="tx1"/>
                </a:solidFill>
              </a:rPr>
              <a:t> ‘</a:t>
            </a:r>
            <a:r>
              <a:rPr lang="da-DK" sz="800" dirty="0" err="1">
                <a:solidFill>
                  <a:schemeClr val="tx1"/>
                </a:solidFill>
              </a:rPr>
              <a:t>dd</a:t>
            </a:r>
            <a:r>
              <a:rPr lang="da-DK" sz="800" dirty="0">
                <a:solidFill>
                  <a:schemeClr val="tx1"/>
                </a:solidFill>
              </a:rPr>
              <a:t>’ </a:t>
            </a:r>
            <a:r>
              <a:rPr lang="da-DK" sz="800" dirty="0" err="1">
                <a:solidFill>
                  <a:schemeClr val="tx1"/>
                </a:solidFill>
              </a:rPr>
              <a:t>command</a:t>
            </a:r>
            <a:endParaRPr lang="da-DK" sz="800" dirty="0">
              <a:solidFill>
                <a:schemeClr val="tx1"/>
              </a:solidFill>
            </a:endParaRPr>
          </a:p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6"/>
              </a:rPr>
              <a:t>https://xilinx-wiki.atlassian.net/wiki/spaces/A/pages/18841655/Prepare+Boot+Medium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97824-5879-41FD-84F5-552AF3CEA2D9}"/>
              </a:ext>
            </a:extLst>
          </p:cNvPr>
          <p:cNvSpPr txBox="1"/>
          <p:nvPr/>
        </p:nvSpPr>
        <p:spPr>
          <a:xfrm>
            <a:off x="4450976" y="2600847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UART Connection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AFF58-AF25-4F46-A74C-507945C6B2F6}"/>
              </a:ext>
            </a:extLst>
          </p:cNvPr>
          <p:cNvSpPr/>
          <p:nvPr/>
        </p:nvSpPr>
        <p:spPr>
          <a:xfrm>
            <a:off x="4450979" y="2907358"/>
            <a:ext cx="4437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dirty="0" err="1">
                <a:solidFill>
                  <a:schemeClr val="tx1"/>
                </a:solidFill>
              </a:rPr>
              <a:t>Ref</a:t>
            </a:r>
            <a:r>
              <a:rPr lang="da-DK" sz="800" dirty="0">
                <a:solidFill>
                  <a:schemeClr val="tx1"/>
                </a:solidFill>
              </a:rPr>
              <a:t>: </a:t>
            </a:r>
            <a:r>
              <a:rPr lang="da-DK" sz="800" dirty="0">
                <a:solidFill>
                  <a:schemeClr val="tx1"/>
                </a:solidFill>
                <a:hlinkClick r:id="rId7"/>
              </a:rPr>
              <a:t>https://xilinx-wiki.atlassian.net/wiki/spaces/A/pages/18842446/Setup+a+Serial+Console</a:t>
            </a:r>
            <a:r>
              <a:rPr lang="da-DK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2CDE5-89FA-499A-B392-01CDC801F5E7}"/>
              </a:ext>
            </a:extLst>
          </p:cNvPr>
          <p:cNvSpPr txBox="1"/>
          <p:nvPr/>
        </p:nvSpPr>
        <p:spPr>
          <a:xfrm>
            <a:off x="4450976" y="3156182"/>
            <a:ext cx="3740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Tx/>
              <a:buChar char="-"/>
            </a:pP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 Connection (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Static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IP Configuration)</a:t>
            </a:r>
          </a:p>
        </p:txBody>
      </p:sp>
    </p:spTree>
    <p:extLst>
      <p:ext uri="{BB962C8B-B14F-4D97-AF65-F5344CB8AC3E}">
        <p14:creationId xmlns:p14="http://schemas.microsoft.com/office/powerpoint/2010/main" val="1262393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5"/>
          <p:cNvSpPr txBox="1">
            <a:spLocks noGrp="1"/>
          </p:cNvSpPr>
          <p:nvPr>
            <p:ph type="title" idx="2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153" name="Google Shape;2153;p35"/>
          <p:cNvSpPr txBox="1">
            <a:spLocks noGrp="1"/>
          </p:cNvSpPr>
          <p:nvPr>
            <p:ph type="title"/>
          </p:nvPr>
        </p:nvSpPr>
        <p:spPr>
          <a:xfrm>
            <a:off x="1885463" y="2165389"/>
            <a:ext cx="5373073" cy="106478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da-DK" sz="3600" dirty="0" err="1"/>
              <a:t>VITIs</a:t>
            </a:r>
            <a:r>
              <a:rPr lang="da-DK" sz="3600" dirty="0"/>
              <a:t>-AI, </a:t>
            </a:r>
            <a:br>
              <a:rPr lang="da-DK" sz="3600" dirty="0"/>
            </a:br>
            <a:r>
              <a:rPr lang="da-DK" sz="3600" dirty="0"/>
              <a:t>AI </a:t>
            </a:r>
            <a:r>
              <a:rPr lang="da-DK" sz="3600" dirty="0" err="1"/>
              <a:t>Implementation</a:t>
            </a:r>
            <a:endParaRPr lang="da-DK" sz="3600" dirty="0"/>
          </a:p>
        </p:txBody>
      </p:sp>
      <p:sp>
        <p:nvSpPr>
          <p:cNvPr id="2154" name="Google Shape;2154;p35"/>
          <p:cNvSpPr txBox="1">
            <a:spLocks noGrp="1"/>
          </p:cNvSpPr>
          <p:nvPr>
            <p:ph type="subTitle" idx="1"/>
          </p:nvPr>
        </p:nvSpPr>
        <p:spPr>
          <a:xfrm>
            <a:off x="2549400" y="3427939"/>
            <a:ext cx="4045200" cy="3467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/>
              <a:t>How to implement trained model in FPGA via Vitis-AI</a:t>
            </a:r>
          </a:p>
        </p:txBody>
      </p:sp>
    </p:spTree>
    <p:extLst>
      <p:ext uri="{BB962C8B-B14F-4D97-AF65-F5344CB8AC3E}">
        <p14:creationId xmlns:p14="http://schemas.microsoft.com/office/powerpoint/2010/main" val="2680020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27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898" name="Google Shape;1898;p27"/>
          <p:cNvSpPr txBox="1">
            <a:spLocks noGrp="1"/>
          </p:cNvSpPr>
          <p:nvPr>
            <p:ph type="subTitle" idx="1"/>
          </p:nvPr>
        </p:nvSpPr>
        <p:spPr>
          <a:xfrm>
            <a:off x="719988" y="3728592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Hardware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Information</a:t>
            </a:r>
            <a:endParaRPr dirty="0"/>
          </a:p>
        </p:txBody>
      </p:sp>
      <p:sp>
        <p:nvSpPr>
          <p:cNvPr id="1899" name="Google Shape;1899;p27"/>
          <p:cNvSpPr txBox="1">
            <a:spLocks noGrp="1"/>
          </p:cNvSpPr>
          <p:nvPr>
            <p:ph type="title" idx="2"/>
          </p:nvPr>
        </p:nvSpPr>
        <p:spPr>
          <a:xfrm>
            <a:off x="720000" y="2868050"/>
            <a:ext cx="198345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ZYNQ, ZCU-102/104</a:t>
            </a:r>
            <a:endParaRPr dirty="0"/>
          </a:p>
        </p:txBody>
      </p:sp>
      <p:sp>
        <p:nvSpPr>
          <p:cNvPr id="1900" name="Google Shape;1900;p27"/>
          <p:cNvSpPr txBox="1">
            <a:spLocks noGrp="1"/>
          </p:cNvSpPr>
          <p:nvPr>
            <p:ph type="title" idx="3"/>
          </p:nvPr>
        </p:nvSpPr>
        <p:spPr>
          <a:xfrm>
            <a:off x="878350" y="1768675"/>
            <a:ext cx="584700" cy="5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01" name="Google Shape;1901;p27"/>
          <p:cNvSpPr txBox="1">
            <a:spLocks noGrp="1"/>
          </p:cNvSpPr>
          <p:nvPr>
            <p:ph type="title" idx="5"/>
          </p:nvPr>
        </p:nvSpPr>
        <p:spPr>
          <a:xfrm>
            <a:off x="3666724" y="2868050"/>
            <a:ext cx="198345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VITIA-AI, </a:t>
            </a:r>
            <a:br>
              <a:rPr lang="da-DK" dirty="0"/>
            </a:br>
            <a:r>
              <a:rPr lang="da-DK" dirty="0"/>
              <a:t>AI </a:t>
            </a:r>
            <a:r>
              <a:rPr lang="da-DK" dirty="0" err="1"/>
              <a:t>Implementation</a:t>
            </a:r>
            <a:endParaRPr dirty="0"/>
          </a:p>
        </p:txBody>
      </p:sp>
      <p:sp>
        <p:nvSpPr>
          <p:cNvPr id="1902" name="Google Shape;1902;p27"/>
          <p:cNvSpPr txBox="1">
            <a:spLocks noGrp="1"/>
          </p:cNvSpPr>
          <p:nvPr>
            <p:ph type="title" idx="6"/>
          </p:nvPr>
        </p:nvSpPr>
        <p:spPr>
          <a:xfrm>
            <a:off x="3828350" y="1768675"/>
            <a:ext cx="584700" cy="5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903" name="Google Shape;1903;p27"/>
          <p:cNvSpPr txBox="1">
            <a:spLocks noGrp="1"/>
          </p:cNvSpPr>
          <p:nvPr>
            <p:ph type="subTitle" idx="4"/>
          </p:nvPr>
        </p:nvSpPr>
        <p:spPr>
          <a:xfrm>
            <a:off x="3666725" y="3728575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implement trained model in FPGA via Vitis-AI</a:t>
            </a:r>
            <a:endParaRPr dirty="0"/>
          </a:p>
        </p:txBody>
      </p:sp>
      <p:sp>
        <p:nvSpPr>
          <p:cNvPr id="1904" name="Google Shape;1904;p27"/>
          <p:cNvSpPr txBox="1">
            <a:spLocks noGrp="1"/>
          </p:cNvSpPr>
          <p:nvPr>
            <p:ph type="title" idx="8"/>
          </p:nvPr>
        </p:nvSpPr>
        <p:spPr>
          <a:xfrm>
            <a:off x="6672300" y="2868050"/>
            <a:ext cx="9114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</a:t>
            </a:r>
            <a:endParaRPr dirty="0"/>
          </a:p>
        </p:txBody>
      </p:sp>
      <p:sp>
        <p:nvSpPr>
          <p:cNvPr id="1905" name="Google Shape;1905;p27"/>
          <p:cNvSpPr txBox="1">
            <a:spLocks noGrp="1"/>
          </p:cNvSpPr>
          <p:nvPr>
            <p:ph type="title" idx="9"/>
          </p:nvPr>
        </p:nvSpPr>
        <p:spPr>
          <a:xfrm>
            <a:off x="6832500" y="1768675"/>
            <a:ext cx="584700" cy="58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906" name="Google Shape;1906;p27"/>
          <p:cNvSpPr txBox="1">
            <a:spLocks noGrp="1"/>
          </p:cNvSpPr>
          <p:nvPr>
            <p:ph type="subTitle" idx="7"/>
          </p:nvPr>
        </p:nvSpPr>
        <p:spPr>
          <a:xfrm>
            <a:off x="6672287" y="3728575"/>
            <a:ext cx="1932625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F</a:t>
            </a:r>
            <a:r>
              <a:rPr lang="en" dirty="0"/>
              <a:t>rom image feeding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visualizing results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AB2E7-B8A8-4711-8F0D-9FCFCAAD7EF2}"/>
              </a:ext>
            </a:extLst>
          </p:cNvPr>
          <p:cNvSpPr txBox="1"/>
          <p:nvPr/>
        </p:nvSpPr>
        <p:spPr>
          <a:xfrm>
            <a:off x="4802231" y="2882923"/>
            <a:ext cx="84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tutorial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A472D-CA80-4FB2-8AE8-48F857D505BD}"/>
              </a:ext>
            </a:extLst>
          </p:cNvPr>
          <p:cNvSpPr txBox="1"/>
          <p:nvPr/>
        </p:nvSpPr>
        <p:spPr>
          <a:xfrm>
            <a:off x="1855507" y="2729034"/>
            <a:ext cx="84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tutorial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108448" cy="488400"/>
          </a:xfrm>
        </p:spPr>
        <p:txBody>
          <a:bodyPr/>
          <a:lstStyle/>
          <a:p>
            <a:r>
              <a:rPr lang="da-DK" dirty="0"/>
              <a:t>Hardware </a:t>
            </a:r>
            <a:r>
              <a:rPr lang="da-DK" dirty="0" err="1"/>
              <a:t>programming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9868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108448" cy="488400"/>
          </a:xfrm>
        </p:spPr>
        <p:txBody>
          <a:bodyPr/>
          <a:lstStyle/>
          <a:p>
            <a:r>
              <a:rPr lang="da-DK" dirty="0"/>
              <a:t>Hardware </a:t>
            </a:r>
            <a:r>
              <a:rPr lang="da-DK" dirty="0" err="1"/>
              <a:t>programming</a:t>
            </a:r>
            <a:endParaRPr lang="da-DK" dirty="0"/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EC22FB57-865C-4222-9455-C6BEDC473E1E}"/>
              </a:ext>
            </a:extLst>
          </p:cNvPr>
          <p:cNvSpPr txBox="1">
            <a:spLocks/>
          </p:cNvSpPr>
          <p:nvPr/>
        </p:nvSpPr>
        <p:spPr>
          <a:xfrm>
            <a:off x="2053517" y="1626183"/>
            <a:ext cx="137207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VHDL</a:t>
            </a:r>
          </a:p>
        </p:txBody>
      </p:sp>
    </p:spTree>
    <p:extLst>
      <p:ext uri="{BB962C8B-B14F-4D97-AF65-F5344CB8AC3E}">
        <p14:creationId xmlns:p14="http://schemas.microsoft.com/office/powerpoint/2010/main" val="3245906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108448" cy="488400"/>
          </a:xfrm>
        </p:spPr>
        <p:txBody>
          <a:bodyPr/>
          <a:lstStyle/>
          <a:p>
            <a:r>
              <a:rPr lang="da-DK" dirty="0"/>
              <a:t>Hardware </a:t>
            </a:r>
            <a:r>
              <a:rPr lang="da-DK" dirty="0" err="1"/>
              <a:t>programming</a:t>
            </a:r>
            <a:endParaRPr lang="da-DK" dirty="0"/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EC22FB57-865C-4222-9455-C6BEDC473E1E}"/>
              </a:ext>
            </a:extLst>
          </p:cNvPr>
          <p:cNvSpPr txBox="1">
            <a:spLocks/>
          </p:cNvSpPr>
          <p:nvPr/>
        </p:nvSpPr>
        <p:spPr>
          <a:xfrm>
            <a:off x="2053517" y="1626183"/>
            <a:ext cx="137207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VHDL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4C290477-92B8-447F-B63B-7476550D4243}"/>
              </a:ext>
            </a:extLst>
          </p:cNvPr>
          <p:cNvSpPr txBox="1">
            <a:spLocks/>
          </p:cNvSpPr>
          <p:nvPr/>
        </p:nvSpPr>
        <p:spPr>
          <a:xfrm>
            <a:off x="1866095" y="2682212"/>
            <a:ext cx="179468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VERILOG</a:t>
            </a:r>
          </a:p>
        </p:txBody>
      </p:sp>
    </p:spTree>
    <p:extLst>
      <p:ext uri="{BB962C8B-B14F-4D97-AF65-F5344CB8AC3E}">
        <p14:creationId xmlns:p14="http://schemas.microsoft.com/office/powerpoint/2010/main" val="3924540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108448" cy="488400"/>
          </a:xfrm>
        </p:spPr>
        <p:txBody>
          <a:bodyPr/>
          <a:lstStyle/>
          <a:p>
            <a:r>
              <a:rPr lang="da-DK" dirty="0"/>
              <a:t>Hardware </a:t>
            </a:r>
            <a:r>
              <a:rPr lang="da-DK" dirty="0" err="1"/>
              <a:t>programming</a:t>
            </a:r>
            <a:endParaRPr lang="da-DK" dirty="0"/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EC22FB57-865C-4222-9455-C6BEDC473E1E}"/>
              </a:ext>
            </a:extLst>
          </p:cNvPr>
          <p:cNvSpPr txBox="1">
            <a:spLocks/>
          </p:cNvSpPr>
          <p:nvPr/>
        </p:nvSpPr>
        <p:spPr>
          <a:xfrm>
            <a:off x="2053517" y="1626183"/>
            <a:ext cx="137207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VHDL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4C290477-92B8-447F-B63B-7476550D4243}"/>
              </a:ext>
            </a:extLst>
          </p:cNvPr>
          <p:cNvSpPr txBox="1">
            <a:spLocks/>
          </p:cNvSpPr>
          <p:nvPr/>
        </p:nvSpPr>
        <p:spPr>
          <a:xfrm>
            <a:off x="1866095" y="2682212"/>
            <a:ext cx="179468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VERILOG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F0C8B8F-7227-4EB9-880A-6A295A731799}"/>
              </a:ext>
            </a:extLst>
          </p:cNvPr>
          <p:cNvSpPr/>
          <p:nvPr/>
        </p:nvSpPr>
        <p:spPr>
          <a:xfrm>
            <a:off x="648269" y="1173707"/>
            <a:ext cx="4060209" cy="2586250"/>
          </a:xfrm>
          <a:prstGeom prst="mathMultiply">
            <a:avLst>
              <a:gd name="adj1" fmla="val 625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5677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108448" cy="488400"/>
          </a:xfrm>
        </p:spPr>
        <p:txBody>
          <a:bodyPr/>
          <a:lstStyle/>
          <a:p>
            <a:r>
              <a:rPr lang="da-DK" dirty="0"/>
              <a:t>Hardware </a:t>
            </a:r>
            <a:r>
              <a:rPr lang="da-DK" dirty="0" err="1"/>
              <a:t>programming</a:t>
            </a:r>
            <a:endParaRPr lang="da-DK" dirty="0"/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EC22FB57-865C-4222-9455-C6BEDC473E1E}"/>
              </a:ext>
            </a:extLst>
          </p:cNvPr>
          <p:cNvSpPr txBox="1">
            <a:spLocks/>
          </p:cNvSpPr>
          <p:nvPr/>
        </p:nvSpPr>
        <p:spPr>
          <a:xfrm>
            <a:off x="2053517" y="1626183"/>
            <a:ext cx="137207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VHDL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4C290477-92B8-447F-B63B-7476550D4243}"/>
              </a:ext>
            </a:extLst>
          </p:cNvPr>
          <p:cNvSpPr txBox="1">
            <a:spLocks/>
          </p:cNvSpPr>
          <p:nvPr/>
        </p:nvSpPr>
        <p:spPr>
          <a:xfrm>
            <a:off x="1866095" y="2682212"/>
            <a:ext cx="179468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VERILOG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F0C8B8F-7227-4EB9-880A-6A295A731799}"/>
              </a:ext>
            </a:extLst>
          </p:cNvPr>
          <p:cNvSpPr/>
          <p:nvPr/>
        </p:nvSpPr>
        <p:spPr>
          <a:xfrm>
            <a:off x="648269" y="1173707"/>
            <a:ext cx="4060209" cy="2586250"/>
          </a:xfrm>
          <a:prstGeom prst="mathMultiply">
            <a:avLst>
              <a:gd name="adj1" fmla="val 625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2" descr="Xilinx Announces Vitis – a Unified Software Platform Unlocking a New Design  Experience for All Developers | New-TechEurope">
            <a:extLst>
              <a:ext uri="{FF2B5EF4-FFF2-40B4-BE49-F238E27FC236}">
                <a16:creationId xmlns:a16="http://schemas.microsoft.com/office/drawing/2014/main" id="{F9B29326-E546-4D97-B418-85CB661C0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6" y="1659872"/>
            <a:ext cx="3769734" cy="17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09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108448" cy="488400"/>
          </a:xfrm>
        </p:spPr>
        <p:txBody>
          <a:bodyPr/>
          <a:lstStyle/>
          <a:p>
            <a:r>
              <a:rPr lang="da-DK" dirty="0"/>
              <a:t>Hardware </a:t>
            </a:r>
            <a:r>
              <a:rPr lang="da-DK" dirty="0" err="1"/>
              <a:t>programming</a:t>
            </a:r>
            <a:endParaRPr lang="da-DK" dirty="0"/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EC22FB57-865C-4222-9455-C6BEDC473E1E}"/>
              </a:ext>
            </a:extLst>
          </p:cNvPr>
          <p:cNvSpPr txBox="1">
            <a:spLocks/>
          </p:cNvSpPr>
          <p:nvPr/>
        </p:nvSpPr>
        <p:spPr>
          <a:xfrm>
            <a:off x="2053517" y="1626183"/>
            <a:ext cx="137207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VHDL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4C290477-92B8-447F-B63B-7476550D4243}"/>
              </a:ext>
            </a:extLst>
          </p:cNvPr>
          <p:cNvSpPr txBox="1">
            <a:spLocks/>
          </p:cNvSpPr>
          <p:nvPr/>
        </p:nvSpPr>
        <p:spPr>
          <a:xfrm>
            <a:off x="1866095" y="2682212"/>
            <a:ext cx="1794682" cy="7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5400" dirty="0">
                <a:solidFill>
                  <a:schemeClr val="tx1"/>
                </a:solidFill>
              </a:rPr>
              <a:t>VERILOG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F0C8B8F-7227-4EB9-880A-6A295A731799}"/>
              </a:ext>
            </a:extLst>
          </p:cNvPr>
          <p:cNvSpPr/>
          <p:nvPr/>
        </p:nvSpPr>
        <p:spPr>
          <a:xfrm>
            <a:off x="648269" y="1173707"/>
            <a:ext cx="4060209" cy="2586250"/>
          </a:xfrm>
          <a:prstGeom prst="mathMultiply">
            <a:avLst>
              <a:gd name="adj1" fmla="val 625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2" descr="Xilinx Announces Vitis – a Unified Software Platform Unlocking a New Design  Experience for All Developers | New-TechEurope">
            <a:extLst>
              <a:ext uri="{FF2B5EF4-FFF2-40B4-BE49-F238E27FC236}">
                <a16:creationId xmlns:a16="http://schemas.microsoft.com/office/drawing/2014/main" id="{F9B29326-E546-4D97-B418-85CB661C0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6" y="1659872"/>
            <a:ext cx="3769734" cy="17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itis AI Deployment Features">
            <a:extLst>
              <a:ext uri="{FF2B5EF4-FFF2-40B4-BE49-F238E27FC236}">
                <a16:creationId xmlns:a16="http://schemas.microsoft.com/office/drawing/2014/main" id="{A73CE133-79BE-4450-949A-8AA8EBA6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99" y="1659872"/>
            <a:ext cx="3472932" cy="29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6A40-F09E-4FCC-B6C7-4F6711632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67" y="1626183"/>
            <a:ext cx="3809153" cy="20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5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</p:spTree>
    <p:extLst>
      <p:ext uri="{BB962C8B-B14F-4D97-AF65-F5344CB8AC3E}">
        <p14:creationId xmlns:p14="http://schemas.microsoft.com/office/powerpoint/2010/main" val="3413962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B676578-EEE4-410C-8973-338F8B4A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66" y="1685023"/>
            <a:ext cx="1135341" cy="8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94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B676578-EEE4-410C-8973-338F8B4A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66" y="1685023"/>
            <a:ext cx="1135341" cy="8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0EF2A3-2922-4476-97E3-B2BA6EB389B7}"/>
              </a:ext>
            </a:extLst>
          </p:cNvPr>
          <p:cNvSpPr/>
          <p:nvPr/>
        </p:nvSpPr>
        <p:spPr>
          <a:xfrm>
            <a:off x="2845628" y="3776799"/>
            <a:ext cx="23070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>
                <a:hlinkClick r:id="rId4"/>
              </a:rPr>
              <a:t>https://hub.docker.com/r/xilinx</a:t>
            </a:r>
            <a:r>
              <a:rPr lang="da-DK" sz="1000">
                <a:hlinkClick r:id="rId4"/>
              </a:rPr>
              <a:t>/vitis-ai</a:t>
            </a:r>
            <a:r>
              <a:rPr lang="da-DK" sz="1000"/>
              <a:t> </a:t>
            </a:r>
            <a:endParaRPr lang="da-DK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63E0A-7EC2-475D-AA68-19ED6AB29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822"/>
          <a:stretch/>
        </p:blipFill>
        <p:spPr>
          <a:xfrm>
            <a:off x="2920691" y="1685023"/>
            <a:ext cx="2531517" cy="20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17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B676578-EEE4-410C-8973-338F8B4A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66" y="1685023"/>
            <a:ext cx="1135341" cy="8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0EF2A3-2922-4476-97E3-B2BA6EB389B7}"/>
              </a:ext>
            </a:extLst>
          </p:cNvPr>
          <p:cNvSpPr/>
          <p:nvPr/>
        </p:nvSpPr>
        <p:spPr>
          <a:xfrm>
            <a:off x="2845628" y="3776799"/>
            <a:ext cx="23070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>
                <a:hlinkClick r:id="rId4"/>
              </a:rPr>
              <a:t>https://hub.docker.com/r/xilinx</a:t>
            </a:r>
            <a:r>
              <a:rPr lang="da-DK" sz="1000">
                <a:hlinkClick r:id="rId4"/>
              </a:rPr>
              <a:t>/vitis-ai</a:t>
            </a:r>
            <a:r>
              <a:rPr lang="da-DK" sz="1000"/>
              <a:t> </a:t>
            </a:r>
            <a:endParaRPr lang="da-DK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18B40D-E26B-4BFF-AFDE-195A4230D0C8}"/>
              </a:ext>
            </a:extLst>
          </p:cNvPr>
          <p:cNvSpPr/>
          <p:nvPr/>
        </p:nvSpPr>
        <p:spPr>
          <a:xfrm>
            <a:off x="5890830" y="1685023"/>
            <a:ext cx="249138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700" dirty="0">
                <a:hlinkClick r:id="rId5"/>
              </a:rPr>
              <a:t>https://github.com/Xilinx/Vitis-AI/tree/master/setup/docker</a:t>
            </a:r>
            <a:r>
              <a:rPr lang="da-DK" sz="7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63E0A-7EC2-475D-AA68-19ED6AB292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822"/>
          <a:stretch/>
        </p:blipFill>
        <p:spPr>
          <a:xfrm>
            <a:off x="2920691" y="1685023"/>
            <a:ext cx="2531517" cy="209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CE9615-D526-4928-992D-9CBC15B00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052" y="1986592"/>
            <a:ext cx="1956943" cy="191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5"/>
          <p:cNvSpPr txBox="1">
            <a:spLocks noGrp="1"/>
          </p:cNvSpPr>
          <p:nvPr>
            <p:ph type="title" idx="2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53" name="Google Shape;2153;p35"/>
          <p:cNvSpPr txBox="1">
            <a:spLocks noGrp="1"/>
          </p:cNvSpPr>
          <p:nvPr>
            <p:ph type="title"/>
          </p:nvPr>
        </p:nvSpPr>
        <p:spPr>
          <a:xfrm>
            <a:off x="2549400" y="2221500"/>
            <a:ext cx="40452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FPGA</a:t>
            </a:r>
            <a:endParaRPr dirty="0"/>
          </a:p>
        </p:txBody>
      </p:sp>
      <p:sp>
        <p:nvSpPr>
          <p:cNvPr id="2154" name="Google Shape;2154;p35"/>
          <p:cNvSpPr txBox="1">
            <a:spLocks noGrp="1"/>
          </p:cNvSpPr>
          <p:nvPr>
            <p:ph type="subTitle" idx="1"/>
          </p:nvPr>
        </p:nvSpPr>
        <p:spPr>
          <a:xfrm>
            <a:off x="2549400" y="3230175"/>
            <a:ext cx="4045200" cy="7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FPGA?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should we use it?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DAA311A-A2FE-4E2C-8217-91C09BA3C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5" b="84819"/>
          <a:stretch/>
        </p:blipFill>
        <p:spPr>
          <a:xfrm>
            <a:off x="963988" y="2005805"/>
            <a:ext cx="6972300" cy="18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2E332C-7728-4341-952B-7F85B9467198}"/>
              </a:ext>
            </a:extLst>
          </p:cNvPr>
          <p:cNvSpPr/>
          <p:nvPr/>
        </p:nvSpPr>
        <p:spPr>
          <a:xfrm>
            <a:off x="882101" y="1520846"/>
            <a:ext cx="4123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hlinkClick r:id="rId4"/>
              </a:rPr>
              <a:t>https://github.com/Xilinx/Vitis-AI/tree/master/setup/docker</a:t>
            </a:r>
            <a:r>
              <a:rPr lang="da-DK" sz="12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B01CD-9BEB-4733-AE2F-DFF776AD75F5}"/>
              </a:ext>
            </a:extLst>
          </p:cNvPr>
          <p:cNvSpPr txBox="1"/>
          <p:nvPr/>
        </p:nvSpPr>
        <p:spPr>
          <a:xfrm>
            <a:off x="6612455" y="2213343"/>
            <a:ext cx="12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tx1"/>
                </a:solidFill>
              </a:rPr>
              <a:t>-v {</a:t>
            </a:r>
            <a:r>
              <a:rPr lang="da-DK" sz="900" dirty="0" err="1">
                <a:solidFill>
                  <a:schemeClr val="tx1"/>
                </a:solidFill>
              </a:rPr>
              <a:t>pwd</a:t>
            </a:r>
            <a:r>
              <a:rPr lang="da-DK" sz="900" dirty="0">
                <a:solidFill>
                  <a:schemeClr val="tx1"/>
                </a:solidFill>
              </a:rPr>
              <a:t>} /</a:t>
            </a:r>
            <a:r>
              <a:rPr lang="da-DK" sz="900" dirty="0" err="1">
                <a:solidFill>
                  <a:schemeClr val="tx1"/>
                </a:solidFill>
              </a:rPr>
              <a:t>workspace</a:t>
            </a:r>
            <a:endParaRPr lang="da-DK" sz="900" dirty="0">
              <a:solidFill>
                <a:schemeClr val="tx1"/>
              </a:solidFill>
            </a:endParaRPr>
          </a:p>
          <a:p>
            <a:r>
              <a:rPr lang="da-DK" sz="900" dirty="0">
                <a:solidFill>
                  <a:schemeClr val="tx1"/>
                </a:solidFill>
              </a:rPr>
              <a:t>By default</a:t>
            </a:r>
          </a:p>
        </p:txBody>
      </p:sp>
    </p:spTree>
    <p:extLst>
      <p:ext uri="{BB962C8B-B14F-4D97-AF65-F5344CB8AC3E}">
        <p14:creationId xmlns:p14="http://schemas.microsoft.com/office/powerpoint/2010/main" val="1769712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1350AFE-9C37-41C8-BDD2-D177286E0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5" b="84819"/>
          <a:stretch/>
        </p:blipFill>
        <p:spPr>
          <a:xfrm>
            <a:off x="963988" y="2005805"/>
            <a:ext cx="6972300" cy="184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6F4AF-2196-4873-9F4D-8107C0DB2DED}"/>
              </a:ext>
            </a:extLst>
          </p:cNvPr>
          <p:cNvSpPr txBox="1"/>
          <p:nvPr/>
        </p:nvSpPr>
        <p:spPr>
          <a:xfrm>
            <a:off x="6612455" y="2213343"/>
            <a:ext cx="12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tx1"/>
                </a:solidFill>
              </a:rPr>
              <a:t>-v {</a:t>
            </a:r>
            <a:r>
              <a:rPr lang="da-DK" sz="900" dirty="0" err="1">
                <a:solidFill>
                  <a:schemeClr val="tx1"/>
                </a:solidFill>
              </a:rPr>
              <a:t>pwd</a:t>
            </a:r>
            <a:r>
              <a:rPr lang="da-DK" sz="900" dirty="0">
                <a:solidFill>
                  <a:schemeClr val="tx1"/>
                </a:solidFill>
              </a:rPr>
              <a:t>} /</a:t>
            </a:r>
            <a:r>
              <a:rPr lang="da-DK" sz="900" dirty="0" err="1">
                <a:solidFill>
                  <a:schemeClr val="tx1"/>
                </a:solidFill>
              </a:rPr>
              <a:t>workspace</a:t>
            </a:r>
            <a:endParaRPr lang="da-DK" sz="900" dirty="0">
              <a:solidFill>
                <a:schemeClr val="tx1"/>
              </a:solidFill>
            </a:endParaRPr>
          </a:p>
          <a:p>
            <a:r>
              <a:rPr lang="da-DK" sz="900" dirty="0">
                <a:solidFill>
                  <a:schemeClr val="tx1"/>
                </a:solidFill>
              </a:rPr>
              <a:t>By default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64EA593-8E21-4C17-9C81-9C635CA87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19" b="7581"/>
          <a:stretch/>
        </p:blipFill>
        <p:spPr>
          <a:xfrm>
            <a:off x="963988" y="813258"/>
            <a:ext cx="6972300" cy="35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57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05000D8-71A4-4F43-8CED-5422E2AF1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06" b="11378"/>
          <a:stretch/>
        </p:blipFill>
        <p:spPr>
          <a:xfrm>
            <a:off x="963988" y="2937690"/>
            <a:ext cx="6972300" cy="18424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1350AFE-9C37-41C8-BDD2-D177286E0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5" b="84819"/>
          <a:stretch/>
        </p:blipFill>
        <p:spPr>
          <a:xfrm>
            <a:off x="963988" y="1751424"/>
            <a:ext cx="6972300" cy="184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6F4AF-2196-4873-9F4D-8107C0DB2DED}"/>
              </a:ext>
            </a:extLst>
          </p:cNvPr>
          <p:cNvSpPr txBox="1"/>
          <p:nvPr/>
        </p:nvSpPr>
        <p:spPr>
          <a:xfrm>
            <a:off x="6612455" y="1958962"/>
            <a:ext cx="12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tx1"/>
                </a:solidFill>
              </a:rPr>
              <a:t>-v {</a:t>
            </a:r>
            <a:r>
              <a:rPr lang="da-DK" sz="900" dirty="0" err="1">
                <a:solidFill>
                  <a:schemeClr val="tx1"/>
                </a:solidFill>
              </a:rPr>
              <a:t>pwd</a:t>
            </a:r>
            <a:r>
              <a:rPr lang="da-DK" sz="900" dirty="0">
                <a:solidFill>
                  <a:schemeClr val="tx1"/>
                </a:solidFill>
              </a:rPr>
              <a:t>} /</a:t>
            </a:r>
            <a:r>
              <a:rPr lang="da-DK" sz="900" dirty="0" err="1">
                <a:solidFill>
                  <a:schemeClr val="tx1"/>
                </a:solidFill>
              </a:rPr>
              <a:t>workspace</a:t>
            </a:r>
            <a:endParaRPr lang="da-DK" sz="900" dirty="0">
              <a:solidFill>
                <a:schemeClr val="tx1"/>
              </a:solidFill>
            </a:endParaRPr>
          </a:p>
          <a:p>
            <a:r>
              <a:rPr lang="da-DK" sz="900" dirty="0">
                <a:solidFill>
                  <a:schemeClr val="tx1"/>
                </a:solidFill>
              </a:rPr>
              <a:t>By default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44100-D96F-4ADF-8BDA-1A7AD45207CC}"/>
              </a:ext>
            </a:extLst>
          </p:cNvPr>
          <p:cNvSpPr txBox="1"/>
          <p:nvPr/>
        </p:nvSpPr>
        <p:spPr>
          <a:xfrm>
            <a:off x="866634" y="2545064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Docker Container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33283-AC0E-4C3E-88AA-E9A0D1BC6357}"/>
              </a:ext>
            </a:extLst>
          </p:cNvPr>
          <p:cNvSpPr txBox="1"/>
          <p:nvPr/>
        </p:nvSpPr>
        <p:spPr>
          <a:xfrm>
            <a:off x="3882788" y="3121935"/>
            <a:ext cx="1903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chemeClr val="tx1"/>
                </a:solidFill>
              </a:rPr>
              <a:t>vitis-ai-neptune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 err="1">
                <a:solidFill>
                  <a:schemeClr val="tx1"/>
                </a:solidFill>
              </a:rPr>
              <a:t>vitis-ai-caffe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35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set-up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05000D8-71A4-4F43-8CED-5422E2AF1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06" b="11378"/>
          <a:stretch/>
        </p:blipFill>
        <p:spPr>
          <a:xfrm>
            <a:off x="963988" y="2937690"/>
            <a:ext cx="6972300" cy="18424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1350AFE-9C37-41C8-BDD2-D177286E0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5" b="84819"/>
          <a:stretch/>
        </p:blipFill>
        <p:spPr>
          <a:xfrm>
            <a:off x="963988" y="1751424"/>
            <a:ext cx="6972300" cy="184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6F4AF-2196-4873-9F4D-8107C0DB2DED}"/>
              </a:ext>
            </a:extLst>
          </p:cNvPr>
          <p:cNvSpPr txBox="1"/>
          <p:nvPr/>
        </p:nvSpPr>
        <p:spPr>
          <a:xfrm>
            <a:off x="6612455" y="1958962"/>
            <a:ext cx="12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tx1"/>
                </a:solidFill>
              </a:rPr>
              <a:t>-v {</a:t>
            </a:r>
            <a:r>
              <a:rPr lang="da-DK" sz="900" dirty="0" err="1">
                <a:solidFill>
                  <a:schemeClr val="tx1"/>
                </a:solidFill>
              </a:rPr>
              <a:t>pwd</a:t>
            </a:r>
            <a:r>
              <a:rPr lang="da-DK" sz="900" dirty="0">
                <a:solidFill>
                  <a:schemeClr val="tx1"/>
                </a:solidFill>
              </a:rPr>
              <a:t>} /</a:t>
            </a:r>
            <a:r>
              <a:rPr lang="da-DK" sz="900" dirty="0" err="1">
                <a:solidFill>
                  <a:schemeClr val="tx1"/>
                </a:solidFill>
              </a:rPr>
              <a:t>workspace</a:t>
            </a:r>
            <a:endParaRPr lang="da-DK" sz="900" dirty="0">
              <a:solidFill>
                <a:schemeClr val="tx1"/>
              </a:solidFill>
            </a:endParaRPr>
          </a:p>
          <a:p>
            <a:r>
              <a:rPr lang="da-DK" sz="900" dirty="0">
                <a:solidFill>
                  <a:schemeClr val="tx1"/>
                </a:solidFill>
              </a:rPr>
              <a:t>By default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44100-D96F-4ADF-8BDA-1A7AD45207CC}"/>
              </a:ext>
            </a:extLst>
          </p:cNvPr>
          <p:cNvSpPr txBox="1"/>
          <p:nvPr/>
        </p:nvSpPr>
        <p:spPr>
          <a:xfrm>
            <a:off x="866634" y="2545064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Docker Container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F63ECA9-4DFD-4CCF-9ED9-66ED55E35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792" b="160"/>
          <a:stretch/>
        </p:blipFill>
        <p:spPr>
          <a:xfrm>
            <a:off x="963988" y="2932675"/>
            <a:ext cx="6972300" cy="627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11E796-6372-4C33-961B-F5FDFCADE5D6}"/>
              </a:ext>
            </a:extLst>
          </p:cNvPr>
          <p:cNvSpPr txBox="1"/>
          <p:nvPr/>
        </p:nvSpPr>
        <p:spPr>
          <a:xfrm>
            <a:off x="5735586" y="3181297"/>
            <a:ext cx="175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Bebas Neue" panose="020B0604020202020204" charset="0"/>
                <a:ea typeface="Roboto" panose="02000000000000000000" pitchFamily="2" charset="0"/>
              </a:rPr>
              <a:t>-&gt; </a:t>
            </a:r>
            <a:r>
              <a:rPr lang="da-DK" dirty="0" err="1">
                <a:solidFill>
                  <a:schemeClr val="tx1"/>
                </a:solidFill>
                <a:latin typeface="Bebas Neue" panose="020B0604020202020204" charset="0"/>
                <a:ea typeface="Roboto" panose="02000000000000000000" pitchFamily="2" charset="0"/>
              </a:rPr>
              <a:t>python</a:t>
            </a:r>
            <a:r>
              <a:rPr lang="da-DK" dirty="0">
                <a:solidFill>
                  <a:schemeClr val="tx1"/>
                </a:solidFill>
                <a:latin typeface="Bebas Neue" panose="020B0604020202020204" charset="0"/>
                <a:ea typeface="Roboto" panose="02000000000000000000" pitchFamily="2" charset="0"/>
              </a:rPr>
              <a:t> </a:t>
            </a:r>
            <a:r>
              <a:rPr lang="da-DK" dirty="0" err="1">
                <a:solidFill>
                  <a:schemeClr val="tx1"/>
                </a:solidFill>
                <a:latin typeface="Bebas Neue" panose="020B0604020202020204" charset="0"/>
                <a:ea typeface="Roboto" panose="02000000000000000000" pitchFamily="2" charset="0"/>
              </a:rPr>
              <a:t>path</a:t>
            </a:r>
            <a:endParaRPr lang="da-DK" dirty="0">
              <a:solidFill>
                <a:schemeClr val="tx1"/>
              </a:solidFill>
              <a:latin typeface="Bebas Neue" panose="020B060402020202020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12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6C86F-B556-42A7-93E3-F11A5C3F4E41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94AE3-7B98-4B4F-A03E-F0C1B2B81FF5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DB6B1-7C64-4BA6-9309-FDA01027390E}"/>
              </a:ext>
            </a:extLst>
          </p:cNvPr>
          <p:cNvSpPr/>
          <p:nvPr/>
        </p:nvSpPr>
        <p:spPr>
          <a:xfrm>
            <a:off x="1003109" y="1887713"/>
            <a:ext cx="7222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hlinkClick r:id="rId5"/>
              </a:rPr>
              <a:t>https://github.com/YooSunYoung/binary_classification_vitis_ai_tutorial</a:t>
            </a: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7899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2582758" cy="2314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Environment </a:t>
            </a:r>
            <a:r>
              <a:rPr lang="da-DK" dirty="0" err="1">
                <a:solidFill>
                  <a:schemeClr val="tx1"/>
                </a:solidFill>
              </a:rPr>
              <a:t>Setting</a:t>
            </a:r>
            <a:endParaRPr lang="da-DK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Training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Freeze</a:t>
            </a:r>
            <a:r>
              <a:rPr lang="da-DK" dirty="0">
                <a:solidFill>
                  <a:schemeClr val="tx1"/>
                </a:solidFill>
              </a:rPr>
              <a:t> Model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Evaluate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Frozen</a:t>
            </a:r>
            <a:r>
              <a:rPr lang="da-DK" dirty="0">
                <a:solidFill>
                  <a:schemeClr val="tx1"/>
                </a:solidFill>
              </a:rPr>
              <a:t> Graph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Quantize</a:t>
            </a:r>
            <a:endParaRPr lang="da-DK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Evaluate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Quantized</a:t>
            </a:r>
            <a:r>
              <a:rPr lang="da-DK" dirty="0">
                <a:solidFill>
                  <a:schemeClr val="tx1"/>
                </a:solidFill>
              </a:rPr>
              <a:t> Graph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Compile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2BFAB-FF9B-410D-9EBD-792992F7DD57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93862-A15A-499B-9FFA-8A06B349E7E0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228633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https://github.com/Xilinx/Vitis-AI-Tutorials/tree/CIFAR10-Classification-with-TensorFlow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2582758" cy="2314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Environment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Setting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Training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Freeze</a:t>
            </a:r>
            <a:r>
              <a:rPr lang="da-DK" dirty="0">
                <a:solidFill>
                  <a:schemeClr val="tx1"/>
                </a:solidFill>
              </a:rPr>
              <a:t> Model</a:t>
            </a: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Evaluate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Frozen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Graph</a:t>
            </a: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Quantize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Evaluate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Quantized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Graph</a:t>
            </a: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Compile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C8D98-C298-422D-BDB6-6E91843764ED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3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C31D2-4559-4EC5-AC00-AEAD5519D089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1216469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2582758" cy="2314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Environment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Setting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Training</a:t>
            </a: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Freeze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Model</a:t>
            </a: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Evaluate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Frozen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Graph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Quantize</a:t>
            </a:r>
            <a:endParaRPr lang="da-DK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Evaluate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bg1">
                    <a:lumMod val="50000"/>
                  </a:schemeClr>
                </a:solidFill>
              </a:rPr>
              <a:t>Quantized</a:t>
            </a:r>
            <a:r>
              <a:rPr lang="da-DK" dirty="0">
                <a:solidFill>
                  <a:schemeClr val="bg1">
                    <a:lumMod val="50000"/>
                  </a:schemeClr>
                </a:solidFill>
              </a:rPr>
              <a:t> Graph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Compile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AD6742-2B14-4C2A-B95A-BDD228DB11EC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1ECA9-F4DB-4E3C-AD19-B8C5676EBF27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2108477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51E3E-915A-45BE-8951-A2DFD05C0223}"/>
              </a:ext>
            </a:extLst>
          </p:cNvPr>
          <p:cNvSpPr/>
          <p:nvPr/>
        </p:nvSpPr>
        <p:spPr>
          <a:xfrm>
            <a:off x="1003109" y="1856801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workspace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object_detection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</a:t>
            </a:r>
            <a:r>
              <a:rPr lang="da-DK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img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log</a:t>
            </a: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output</a:t>
            </a: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</a:t>
            </a:r>
            <a:r>
              <a:rPr lang="da-DK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quantize_results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</a:t>
            </a:r>
            <a:r>
              <a:rPr lang="da-DK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calib_list.txt</a:t>
            </a: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compile.sh</a:t>
            </a: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input_fn.py</a:t>
            </a: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quantize_recipe.sh</a:t>
            </a: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`--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model.pb</a:t>
            </a:r>
            <a:endParaRPr lang="da-DK" b="1" dirty="0">
              <a:solidFill>
                <a:srgbClr val="00F4A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A5EF52A-57D3-4FF7-BF1D-FE96300E6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292" b="160"/>
          <a:stretch/>
        </p:blipFill>
        <p:spPr>
          <a:xfrm>
            <a:off x="1085850" y="1764277"/>
            <a:ext cx="6972300" cy="147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DF5F62-60CB-4600-A97D-B586F1083C96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5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EE533-977A-4616-A2E7-44E7AB5FA7CA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784124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51E3E-915A-45BE-8951-A2DFD05C0223}"/>
              </a:ext>
            </a:extLst>
          </p:cNvPr>
          <p:cNvSpPr/>
          <p:nvPr/>
        </p:nvSpPr>
        <p:spPr>
          <a:xfrm>
            <a:off x="1003108" y="1856801"/>
            <a:ext cx="65236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workspace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da-DK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object_detection</a:t>
            </a:r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</a:t>
            </a:r>
            <a:r>
              <a:rPr lang="da-DK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img</a:t>
            </a:r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png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images for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calibration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log	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log files</a:t>
            </a: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output	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output of compiler, DPU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executable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files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</a:t>
            </a:r>
            <a:r>
              <a:rPr lang="da-DK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quantize_results</a:t>
            </a:r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output of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quantizer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</a:t>
            </a:r>
            <a:r>
              <a:rPr lang="da-DK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</a:t>
            </a:r>
            <a:r>
              <a:rPr lang="da-DK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DPU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executable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files</a:t>
            </a:r>
            <a:endParaRPr lang="da-DK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calib_list.txt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list of images for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calibration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compile.sh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bash script for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compiling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input_fn.py		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calibration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function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quantization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|-- quantize_recipe.sh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: bash script for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quantization</a:t>
            </a:r>
            <a:endParaRPr lang="da-DK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`--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model.pb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: </a:t>
            </a:r>
            <a:r>
              <a:rPr lang="da-DK" b="1" dirty="0" err="1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frozen</a:t>
            </a:r>
            <a:r>
              <a:rPr lang="da-DK" b="1" dirty="0">
                <a:solidFill>
                  <a:srgbClr val="00F4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9DA6A-7992-477E-93C2-B2AD6600ECBB}"/>
              </a:ext>
            </a:extLst>
          </p:cNvPr>
          <p:cNvSpPr txBox="1"/>
          <p:nvPr/>
        </p:nvSpPr>
        <p:spPr>
          <a:xfrm>
            <a:off x="6137374" y="3135675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>
                <a:solidFill>
                  <a:schemeClr val="tx1"/>
                </a:solidFill>
              </a:rPr>
              <a:t>*ls </a:t>
            </a:r>
            <a:r>
              <a:rPr lang="da-DK" sz="1100" dirty="0" err="1">
                <a:solidFill>
                  <a:schemeClr val="tx1"/>
                </a:solidFill>
              </a:rPr>
              <a:t>img</a:t>
            </a:r>
            <a:r>
              <a:rPr lang="da-DK" sz="1100" dirty="0">
                <a:solidFill>
                  <a:schemeClr val="tx1"/>
                </a:solidFill>
              </a:rPr>
              <a:t> &gt; calib_list.txt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60908A-D7D5-4F82-B423-399FD3A0B131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D7CF4BA-9139-4CD8-B046-5E854C7AD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292" b="160"/>
          <a:stretch/>
        </p:blipFill>
        <p:spPr>
          <a:xfrm>
            <a:off x="1085850" y="1764277"/>
            <a:ext cx="6972300" cy="147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1118E2-BA72-4CD2-B90F-1CBD628D73CB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1754367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31"/>
          <p:cNvSpPr txBox="1">
            <a:spLocks noGrp="1"/>
          </p:cNvSpPr>
          <p:nvPr>
            <p:ph type="subTitle" idx="1"/>
          </p:nvPr>
        </p:nvSpPr>
        <p:spPr>
          <a:xfrm>
            <a:off x="2400600" y="2067413"/>
            <a:ext cx="4342800" cy="11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sz="3200" dirty="0">
                <a:solidFill>
                  <a:schemeClr val="tx1"/>
                </a:solidFill>
              </a:rPr>
              <a:t>F</a:t>
            </a:r>
            <a:r>
              <a:rPr lang="en-US" sz="3200" dirty="0">
                <a:solidFill>
                  <a:srgbClr val="808080"/>
                </a:solidFill>
              </a:rPr>
              <a:t>ield </a:t>
            </a:r>
            <a:r>
              <a:rPr lang="en-US" sz="3200" dirty="0">
                <a:solidFill>
                  <a:schemeClr val="tx1"/>
                </a:solidFill>
              </a:rPr>
              <a:t>P</a:t>
            </a:r>
            <a:r>
              <a:rPr lang="en-US" sz="3200" dirty="0">
                <a:solidFill>
                  <a:srgbClr val="808080"/>
                </a:solidFill>
              </a:rPr>
              <a:t>rogrammable </a:t>
            </a:r>
            <a:r>
              <a:rPr lang="en-US" sz="3200" dirty="0">
                <a:solidFill>
                  <a:schemeClr val="tx1"/>
                </a:solidFill>
              </a:rPr>
              <a:t>G</a:t>
            </a:r>
            <a:r>
              <a:rPr lang="en-US" sz="3200" dirty="0">
                <a:solidFill>
                  <a:srgbClr val="808080"/>
                </a:solidFill>
              </a:rPr>
              <a:t>ate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>
                <a:solidFill>
                  <a:srgbClr val="808080"/>
                </a:solidFill>
              </a:rPr>
              <a:t>rrays</a:t>
            </a:r>
            <a:endParaRPr sz="3200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118974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Quantize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C686F-0699-4849-8A63-0E7C9926D867}"/>
              </a:ext>
            </a:extLst>
          </p:cNvPr>
          <p:cNvSpPr/>
          <p:nvPr/>
        </p:nvSpPr>
        <p:spPr>
          <a:xfrm>
            <a:off x="2886500" y="1813101"/>
            <a:ext cx="56638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vai_q_tensorflow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quantize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	: 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vitis-ai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command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input_frozen_graph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model.pb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: 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frozen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model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input_nodes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normalized_gray_image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input_shapes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?,50,50,1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output_nodes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final_output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input_fn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input_fn.calib_input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: input_fn.py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method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0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gpu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0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calib_iter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30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output_dir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./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quantize_results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\	: output 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directory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weight_bit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8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		: from 32-bit to 8-bit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activation_bit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8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E246A-69A6-4AE2-A05C-6525AC01D688}"/>
              </a:ext>
            </a:extLst>
          </p:cNvPr>
          <p:cNvSpPr txBox="1"/>
          <p:nvPr/>
        </p:nvSpPr>
        <p:spPr>
          <a:xfrm>
            <a:off x="1003109" y="1996105"/>
            <a:ext cx="1686680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quantize_recipe.sh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54E3AF-B23B-47F5-BB80-DD7596C89030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2648406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118974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Quantize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C686F-0699-4849-8A63-0E7C9926D867}"/>
              </a:ext>
            </a:extLst>
          </p:cNvPr>
          <p:cNvSpPr/>
          <p:nvPr/>
        </p:nvSpPr>
        <p:spPr>
          <a:xfrm>
            <a:off x="2886500" y="1813101"/>
            <a:ext cx="56638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vai_q_tensorflow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quantize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	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input_frozen_graph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model.pb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    </a:t>
            </a: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   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input_nodes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normalized_gray_image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input_shapes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?,50,50,1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output_nodes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final_output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input_fn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input_fn.calib_input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method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0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gpu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0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calib_iter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30 \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output_dir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./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quantize_results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\	</a:t>
            </a: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weight_bit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8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			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     --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activation_bit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8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 \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E246A-69A6-4AE2-A05C-6525AC01D688}"/>
              </a:ext>
            </a:extLst>
          </p:cNvPr>
          <p:cNvSpPr txBox="1"/>
          <p:nvPr/>
        </p:nvSpPr>
        <p:spPr>
          <a:xfrm>
            <a:off x="1003109" y="1996105"/>
            <a:ext cx="1686680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quantize_recipe.sh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68ACF-0081-440E-B2ED-694E072ABC41}"/>
              </a:ext>
            </a:extLst>
          </p:cNvPr>
          <p:cNvSpPr/>
          <p:nvPr/>
        </p:nvSpPr>
        <p:spPr>
          <a:xfrm>
            <a:off x="2886500" y="2231409"/>
            <a:ext cx="3725840" cy="75745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6ABF3-68EB-4F2B-A9CC-BCB2B2874655}"/>
              </a:ext>
            </a:extLst>
          </p:cNvPr>
          <p:cNvSpPr txBox="1"/>
          <p:nvPr/>
        </p:nvSpPr>
        <p:spPr>
          <a:xfrm>
            <a:off x="6751742" y="2259985"/>
            <a:ext cx="1547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chemeClr val="tx1"/>
                </a:solidFill>
              </a:rPr>
              <a:t>Already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determined</a:t>
            </a:r>
            <a:r>
              <a:rPr lang="da-DK" dirty="0">
                <a:solidFill>
                  <a:schemeClr val="tx1"/>
                </a:solidFill>
              </a:rPr>
              <a:t> in the </a:t>
            </a:r>
            <a:r>
              <a:rPr lang="da-DK" dirty="0" err="1">
                <a:solidFill>
                  <a:schemeClr val="tx1"/>
                </a:solidFill>
              </a:rPr>
              <a:t>frozen</a:t>
            </a:r>
            <a:r>
              <a:rPr lang="da-DK" dirty="0">
                <a:solidFill>
                  <a:schemeClr val="tx1"/>
                </a:solidFill>
              </a:rPr>
              <a:t>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B2406-92EA-4DC4-AE48-F320D1A0552E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520150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118974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Quantize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E246A-69A6-4AE2-A05C-6525AC01D688}"/>
              </a:ext>
            </a:extLst>
          </p:cNvPr>
          <p:cNvSpPr txBox="1"/>
          <p:nvPr/>
        </p:nvSpPr>
        <p:spPr>
          <a:xfrm>
            <a:off x="1003109" y="1996105"/>
            <a:ext cx="1686680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quantize_recipe.sh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37EBE42-5B27-4BE0-B675-E1B0FD56D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6" b="73130"/>
          <a:stretch/>
        </p:blipFill>
        <p:spPr>
          <a:xfrm>
            <a:off x="2790015" y="1887713"/>
            <a:ext cx="5399738" cy="1440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A79626-E35C-4EFD-BE42-8FB6856B2011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644334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1130438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Compile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C686F-0699-4849-8A63-0E7C9926D867}"/>
              </a:ext>
            </a:extLst>
          </p:cNvPr>
          <p:cNvSpPr/>
          <p:nvPr/>
        </p:nvSpPr>
        <p:spPr>
          <a:xfrm>
            <a:off x="2474826" y="1792161"/>
            <a:ext cx="59433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chemeClr val="tx1"/>
                </a:solidFill>
              </a:rPr>
              <a:t>compile</a:t>
            </a:r>
            <a:r>
              <a:rPr lang="da-DK" dirty="0">
                <a:solidFill>
                  <a:schemeClr val="tx1"/>
                </a:solidFill>
              </a:rPr>
              <a:t>() {</a:t>
            </a:r>
          </a:p>
          <a:p>
            <a:r>
              <a:rPr lang="da-DK" dirty="0" err="1">
                <a:solidFill>
                  <a:schemeClr val="tx1"/>
                </a:solidFill>
              </a:rPr>
              <a:t>vai_c_tensorflow</a:t>
            </a:r>
            <a:r>
              <a:rPr lang="da-DK" dirty="0">
                <a:solidFill>
                  <a:schemeClr val="tx1"/>
                </a:solidFill>
              </a:rPr>
              <a:t> \</a:t>
            </a:r>
          </a:p>
          <a:p>
            <a:r>
              <a:rPr lang="da-DK" dirty="0">
                <a:solidFill>
                  <a:schemeClr val="tx1"/>
                </a:solidFill>
              </a:rPr>
              <a:t>     --</a:t>
            </a:r>
            <a:r>
              <a:rPr lang="da-DK" dirty="0" err="1">
                <a:solidFill>
                  <a:schemeClr val="tx1"/>
                </a:solidFill>
              </a:rPr>
              <a:t>frozen_pb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b="1" dirty="0">
                <a:solidFill>
                  <a:schemeClr val="bg2"/>
                </a:solidFill>
              </a:rPr>
              <a:t>./</a:t>
            </a:r>
            <a:r>
              <a:rPr lang="da-DK" b="1" dirty="0" err="1">
                <a:solidFill>
                  <a:schemeClr val="bg2"/>
                </a:solidFill>
              </a:rPr>
              <a:t>quantize_results</a:t>
            </a:r>
            <a:r>
              <a:rPr lang="da-DK" b="1" dirty="0">
                <a:solidFill>
                  <a:schemeClr val="bg2"/>
                </a:solidFill>
              </a:rPr>
              <a:t>/</a:t>
            </a:r>
            <a:r>
              <a:rPr lang="da-DK" b="1" dirty="0" err="1">
                <a:solidFill>
                  <a:schemeClr val="bg2"/>
                </a:solidFill>
              </a:rPr>
              <a:t>deploy_model.pb</a:t>
            </a:r>
            <a:r>
              <a:rPr lang="da-DK" b="1" dirty="0">
                <a:solidFill>
                  <a:schemeClr val="bg2"/>
                </a:solidFill>
              </a:rPr>
              <a:t> </a:t>
            </a:r>
            <a:r>
              <a:rPr lang="da-DK" dirty="0">
                <a:solidFill>
                  <a:schemeClr val="tx1"/>
                </a:solidFill>
              </a:rPr>
              <a:t>\</a:t>
            </a:r>
          </a:p>
          <a:p>
            <a:r>
              <a:rPr lang="da-DK" dirty="0">
                <a:solidFill>
                  <a:schemeClr val="tx1"/>
                </a:solidFill>
              </a:rPr>
              <a:t>     --</a:t>
            </a:r>
            <a:r>
              <a:rPr lang="da-DK" dirty="0" err="1">
                <a:solidFill>
                  <a:schemeClr val="tx1"/>
                </a:solidFill>
              </a:rPr>
              <a:t>arch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b="1" dirty="0">
                <a:solidFill>
                  <a:schemeClr val="bg2"/>
                </a:solidFill>
              </a:rPr>
              <a:t>/</a:t>
            </a:r>
            <a:r>
              <a:rPr lang="da-DK" b="1" dirty="0" err="1">
                <a:solidFill>
                  <a:schemeClr val="bg2"/>
                </a:solidFill>
              </a:rPr>
              <a:t>opt</a:t>
            </a:r>
            <a:r>
              <a:rPr lang="da-DK" b="1" dirty="0">
                <a:solidFill>
                  <a:schemeClr val="bg2"/>
                </a:solidFill>
              </a:rPr>
              <a:t>/</a:t>
            </a:r>
            <a:r>
              <a:rPr lang="da-DK" b="1" dirty="0" err="1">
                <a:solidFill>
                  <a:schemeClr val="bg2"/>
                </a:solidFill>
              </a:rPr>
              <a:t>vitis_ai</a:t>
            </a:r>
            <a:r>
              <a:rPr lang="da-DK" b="1" dirty="0">
                <a:solidFill>
                  <a:schemeClr val="bg2"/>
                </a:solidFill>
              </a:rPr>
              <a:t>/compiler/</a:t>
            </a:r>
            <a:r>
              <a:rPr lang="da-DK" b="1" dirty="0" err="1">
                <a:solidFill>
                  <a:schemeClr val="bg2"/>
                </a:solidFill>
              </a:rPr>
              <a:t>arch</a:t>
            </a:r>
            <a:r>
              <a:rPr lang="da-DK" b="1" dirty="0">
                <a:solidFill>
                  <a:schemeClr val="bg2"/>
                </a:solidFill>
              </a:rPr>
              <a:t>/DPUCZDX8G/ZCU102/</a:t>
            </a:r>
            <a:r>
              <a:rPr lang="da-DK" b="1" dirty="0" err="1">
                <a:solidFill>
                  <a:schemeClr val="bg2"/>
                </a:solidFill>
              </a:rPr>
              <a:t>arch.json</a:t>
            </a:r>
            <a:r>
              <a:rPr lang="da-DK" dirty="0">
                <a:solidFill>
                  <a:schemeClr val="tx1"/>
                </a:solidFill>
              </a:rPr>
              <a:t> \</a:t>
            </a:r>
          </a:p>
          <a:p>
            <a:r>
              <a:rPr lang="da-DK" dirty="0">
                <a:solidFill>
                  <a:schemeClr val="tx1"/>
                </a:solidFill>
              </a:rPr>
              <a:t>     --</a:t>
            </a:r>
            <a:r>
              <a:rPr lang="da-DK" dirty="0" err="1">
                <a:solidFill>
                  <a:schemeClr val="tx1"/>
                </a:solidFill>
              </a:rPr>
              <a:t>output_dir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b="1" dirty="0">
                <a:solidFill>
                  <a:schemeClr val="bg2"/>
                </a:solidFill>
              </a:rPr>
              <a:t>./output/ </a:t>
            </a:r>
            <a:r>
              <a:rPr lang="da-DK" dirty="0">
                <a:solidFill>
                  <a:schemeClr val="tx1"/>
                </a:solidFill>
              </a:rPr>
              <a:t>\</a:t>
            </a:r>
          </a:p>
          <a:p>
            <a:r>
              <a:rPr lang="da-DK" dirty="0">
                <a:solidFill>
                  <a:schemeClr val="tx1"/>
                </a:solidFill>
              </a:rPr>
              <a:t>     --</a:t>
            </a:r>
            <a:r>
              <a:rPr lang="da-DK" dirty="0" err="1">
                <a:solidFill>
                  <a:schemeClr val="tx1"/>
                </a:solidFill>
              </a:rPr>
              <a:t>net_name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b="1" dirty="0" err="1">
                <a:solidFill>
                  <a:schemeClr val="bg2"/>
                </a:solidFill>
              </a:rPr>
              <a:t>simple_net</a:t>
            </a:r>
            <a:r>
              <a:rPr lang="da-DK" b="1" dirty="0">
                <a:solidFill>
                  <a:schemeClr val="bg2"/>
                </a:solidFill>
              </a:rPr>
              <a:t> </a:t>
            </a:r>
            <a:r>
              <a:rPr lang="da-DK" dirty="0">
                <a:solidFill>
                  <a:schemeClr val="tx1"/>
                </a:solidFill>
              </a:rPr>
              <a:t>\</a:t>
            </a:r>
          </a:p>
          <a:p>
            <a:r>
              <a:rPr lang="da-DK" dirty="0">
                <a:solidFill>
                  <a:schemeClr val="tx1"/>
                </a:solidFill>
              </a:rPr>
              <a:t>     --options </a:t>
            </a:r>
            <a:r>
              <a:rPr lang="da-DK" b="1" dirty="0">
                <a:solidFill>
                  <a:schemeClr val="bg2"/>
                </a:solidFill>
              </a:rPr>
              <a:t>"{'</a:t>
            </a:r>
            <a:r>
              <a:rPr lang="da-DK" b="1" dirty="0" err="1">
                <a:solidFill>
                  <a:schemeClr val="bg2"/>
                </a:solidFill>
              </a:rPr>
              <a:t>mode':'normal</a:t>
            </a:r>
            <a:r>
              <a:rPr lang="da-DK" b="1" dirty="0">
                <a:solidFill>
                  <a:schemeClr val="bg2"/>
                </a:solidFill>
              </a:rPr>
              <a:t>'}"</a:t>
            </a:r>
          </a:p>
          <a:p>
            <a:r>
              <a:rPr lang="da-DK" dirty="0">
                <a:solidFill>
                  <a:schemeClr val="tx1"/>
                </a:solidFill>
              </a:rPr>
              <a:t>}</a:t>
            </a:r>
          </a:p>
          <a:p>
            <a:br>
              <a:rPr lang="da-DK" dirty="0">
                <a:solidFill>
                  <a:schemeClr val="tx1"/>
                </a:solidFill>
              </a:rPr>
            </a:br>
            <a:r>
              <a:rPr lang="da-DK" dirty="0" err="1">
                <a:solidFill>
                  <a:schemeClr val="tx1"/>
                </a:solidFill>
              </a:rPr>
              <a:t>compile</a:t>
            </a:r>
            <a:r>
              <a:rPr lang="da-DK" dirty="0">
                <a:solidFill>
                  <a:schemeClr val="tx1"/>
                </a:solidFill>
              </a:rPr>
              <a:t> | tee ./log/compile_log_zcu102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E246A-69A6-4AE2-A05C-6525AC01D688}"/>
              </a:ext>
            </a:extLst>
          </p:cNvPr>
          <p:cNvSpPr txBox="1"/>
          <p:nvPr/>
        </p:nvSpPr>
        <p:spPr>
          <a:xfrm>
            <a:off x="1003109" y="1996105"/>
            <a:ext cx="1040670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compile.sh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014AE-6E2D-49C5-85AA-CBC92BE756E4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1854200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1130438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Compile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E246A-69A6-4AE2-A05C-6525AC01D688}"/>
              </a:ext>
            </a:extLst>
          </p:cNvPr>
          <p:cNvSpPr txBox="1"/>
          <p:nvPr/>
        </p:nvSpPr>
        <p:spPr>
          <a:xfrm>
            <a:off x="1003109" y="1996105"/>
            <a:ext cx="1040670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da-DK" dirty="0">
                <a:solidFill>
                  <a:schemeClr val="tx1"/>
                </a:solidFill>
              </a:rPr>
              <a:t>compile.sh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06DA6CC-CAA1-4659-859B-24F61B2C53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9" r="5776" b="29419"/>
          <a:stretch/>
        </p:blipFill>
        <p:spPr>
          <a:xfrm>
            <a:off x="3911327" y="1312886"/>
            <a:ext cx="4229564" cy="345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ED6B99-98C8-470E-9DF9-0CA87E8E73A9}"/>
              </a:ext>
            </a:extLst>
          </p:cNvPr>
          <p:cNvSpPr txBox="1"/>
          <p:nvPr/>
        </p:nvSpPr>
        <p:spPr>
          <a:xfrm>
            <a:off x="6121020" y="2870051"/>
            <a:ext cx="504967" cy="1692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da-DK" sz="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22932-E7B4-48F1-9138-2E82EACF7B0D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1011584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740090"/>
            <a:ext cx="1476686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File Transfer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F59747-D615-4A02-8EA1-699AB47B8E04}"/>
              </a:ext>
            </a:extLst>
          </p:cNvPr>
          <p:cNvSpPr/>
          <p:nvPr/>
        </p:nvSpPr>
        <p:spPr>
          <a:xfrm>
            <a:off x="2624951" y="1856801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object_detection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da-DK" dirty="0" err="1">
                <a:solidFill>
                  <a:schemeClr val="tx1"/>
                </a:solidFill>
                <a:latin typeface="Arial" panose="020B0604020202020204" pitchFamily="34" charset="0"/>
              </a:rPr>
              <a:t>target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</a:p>
          <a:p>
            <a:r>
              <a:rPr lang="da-DK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|-- dpuv2_rundir</a:t>
            </a:r>
            <a:endParaRPr lang="da-DK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da-DK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|-- images</a:t>
            </a:r>
            <a:endParaRPr lang="da-DK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da-DK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|-- </a:t>
            </a:r>
            <a:r>
              <a:rPr lang="da-DK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single_image</a:t>
            </a:r>
            <a:endParaRPr lang="da-DK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|-- app.py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|-- compile_so.sh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|--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dpu_simple_net.elf</a:t>
            </a:r>
            <a:endParaRPr lang="da-DK" b="1" dirty="0">
              <a:solidFill>
                <a:schemeClr val="bg2"/>
              </a:solidFill>
            </a:endParaRPr>
          </a:p>
          <a:p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|-- runner.py</a:t>
            </a:r>
            <a:endParaRPr lang="da-DK" dirty="0">
              <a:solidFill>
                <a:schemeClr val="tx1"/>
              </a:solidFill>
            </a:endParaRPr>
          </a:p>
          <a:p>
            <a:r>
              <a:rPr lang="da-DK" b="1" dirty="0">
                <a:solidFill>
                  <a:schemeClr val="bg2"/>
                </a:solidFill>
                <a:latin typeface="Arial" panose="020B0604020202020204" pitchFamily="34" charset="0"/>
              </a:rPr>
              <a:t>`-- </a:t>
            </a:r>
            <a:r>
              <a:rPr lang="da-DK" b="1" dirty="0" err="1">
                <a:solidFill>
                  <a:schemeClr val="bg2"/>
                </a:solidFill>
                <a:latin typeface="Arial" panose="020B0604020202020204" pitchFamily="34" charset="0"/>
              </a:rPr>
              <a:t>simple_net_kernel_graph.gv</a:t>
            </a:r>
            <a:endParaRPr lang="da-DK" b="1" dirty="0">
              <a:solidFill>
                <a:schemeClr val="bg2"/>
              </a:solidFill>
            </a:endParaRPr>
          </a:p>
          <a:p>
            <a:br>
              <a:rPr lang="da-DK" dirty="0">
                <a:solidFill>
                  <a:schemeClr val="tx1"/>
                </a:solidFill>
              </a:rPr>
            </a:b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1D9775D-42D5-4088-AFD8-087FAA660377}"/>
              </a:ext>
            </a:extLst>
          </p:cNvPr>
          <p:cNvSpPr/>
          <p:nvPr/>
        </p:nvSpPr>
        <p:spPr>
          <a:xfrm>
            <a:off x="5691115" y="1856801"/>
            <a:ext cx="539087" cy="2053283"/>
          </a:xfrm>
          <a:prstGeom prst="rightBrace">
            <a:avLst>
              <a:gd name="adj1" fmla="val 58966"/>
              <a:gd name="adj2" fmla="val 50000"/>
            </a:avLst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998F5-310A-4B63-8300-0167BD2A4A6E}"/>
              </a:ext>
            </a:extLst>
          </p:cNvPr>
          <p:cNvSpPr txBox="1"/>
          <p:nvPr/>
        </p:nvSpPr>
        <p:spPr>
          <a:xfrm>
            <a:off x="6332561" y="2765808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bg2"/>
                </a:solidFill>
              </a:rPr>
              <a:t>target.tar.gz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4022BBC-C0E0-4781-80D3-F547A28C72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62" t="77003" b="18285"/>
          <a:stretch/>
        </p:blipFill>
        <p:spPr>
          <a:xfrm>
            <a:off x="6409071" y="3136379"/>
            <a:ext cx="2264951" cy="139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999779-FF44-460B-A9E1-D44E57F22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171" y="1600409"/>
            <a:ext cx="837890" cy="1025633"/>
          </a:xfrm>
          <a:prstGeom prst="rect">
            <a:avLst/>
          </a:prstGeom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4374E54B-FA2F-485F-830E-645BD5E6395F}"/>
              </a:ext>
            </a:extLst>
          </p:cNvPr>
          <p:cNvCxnSpPr>
            <a:cxnSpLocks/>
            <a:stCxn id="4" idx="3"/>
            <a:endCxn id="14" idx="3"/>
          </p:cNvCxnSpPr>
          <p:nvPr/>
        </p:nvCxnSpPr>
        <p:spPr>
          <a:xfrm flipV="1">
            <a:off x="7541546" y="2113226"/>
            <a:ext cx="743515" cy="806471"/>
          </a:xfrm>
          <a:prstGeom prst="curvedConnector3">
            <a:avLst>
              <a:gd name="adj1" fmla="val 130746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3370298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312886"/>
            <a:ext cx="1665841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Image </a:t>
            </a:r>
            <a:r>
              <a:rPr lang="da-DK" dirty="0" err="1">
                <a:solidFill>
                  <a:schemeClr val="tx1"/>
                </a:solidFill>
              </a:rPr>
              <a:t>Feeding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BEF074-6315-41DE-9C3F-A83445D63F71}"/>
              </a:ext>
            </a:extLst>
          </p:cNvPr>
          <p:cNvSpPr/>
          <p:nvPr/>
        </p:nvSpPr>
        <p:spPr>
          <a:xfrm>
            <a:off x="1003109" y="1743758"/>
            <a:ext cx="6025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https://github.com/YooSunYoung/binary_classification_vitis_ai_tutorial/blob/master/image_feeder.py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>
                <a:solidFill>
                  <a:schemeClr val="tx1"/>
                </a:solidFill>
              </a:rPr>
              <a:t>Feed images Via </a:t>
            </a:r>
            <a:r>
              <a:rPr lang="da-DK" dirty="0" err="1">
                <a:solidFill>
                  <a:schemeClr val="tx1"/>
                </a:solidFill>
              </a:rPr>
              <a:t>Socket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Communication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56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23581" y="1904771"/>
            <a:ext cx="1130438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Compile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FPGA Board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1CF3B3F-4A58-48B2-967F-E5C06BB9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771" r="26707" b="14813"/>
          <a:stretch/>
        </p:blipFill>
        <p:spPr>
          <a:xfrm>
            <a:off x="1085850" y="1795591"/>
            <a:ext cx="5110234" cy="18424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8A1EB53-BC5D-4C91-9A6F-1FA687B875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94" r="26707" b="73899"/>
          <a:stretch/>
        </p:blipFill>
        <p:spPr>
          <a:xfrm>
            <a:off x="1085850" y="2327550"/>
            <a:ext cx="5110234" cy="4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6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605181"/>
            <a:ext cx="1298753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Runner.py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FPGA Board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CAE6C9C-9A8A-461F-BF83-DAD2018D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678" r="2492" b="12906"/>
          <a:stretch/>
        </p:blipFill>
        <p:spPr>
          <a:xfrm>
            <a:off x="2474826" y="1788976"/>
            <a:ext cx="2752267" cy="2698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8346FF-01A5-4BCE-878B-0C58EE7C4E0E}"/>
              </a:ext>
            </a:extLst>
          </p:cNvPr>
          <p:cNvSpPr txBox="1"/>
          <p:nvPr/>
        </p:nvSpPr>
        <p:spPr>
          <a:xfrm>
            <a:off x="5470416" y="1731214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DPU </a:t>
            </a:r>
            <a:r>
              <a:rPr lang="da-DK" dirty="0" err="1">
                <a:solidFill>
                  <a:schemeClr val="tx1"/>
                </a:solidFill>
              </a:rPr>
              <a:t>library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wrapper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958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A4739-C855-4F8F-9ACA-19CFC658F8F8}"/>
              </a:ext>
            </a:extLst>
          </p:cNvPr>
          <p:cNvSpPr txBox="1"/>
          <p:nvPr/>
        </p:nvSpPr>
        <p:spPr>
          <a:xfrm>
            <a:off x="1003109" y="1605181"/>
            <a:ext cx="1298753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Runner.py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FPGA Board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70BAFE1A-EC01-4111-B9B1-ABEAF4F796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89" r="6366" b="67166"/>
          <a:stretch/>
        </p:blipFill>
        <p:spPr>
          <a:xfrm>
            <a:off x="2482300" y="2630964"/>
            <a:ext cx="4102193" cy="893721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BF3BBDE-12F8-49C1-882B-C4E7AAF07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793" r="2383" b="2212"/>
          <a:stretch/>
        </p:blipFill>
        <p:spPr>
          <a:xfrm>
            <a:off x="2482300" y="1737242"/>
            <a:ext cx="4102193" cy="8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31"/>
          <p:cNvSpPr txBox="1">
            <a:spLocks noGrp="1"/>
          </p:cNvSpPr>
          <p:nvPr>
            <p:ph type="subTitle" idx="1"/>
          </p:nvPr>
        </p:nvSpPr>
        <p:spPr>
          <a:xfrm>
            <a:off x="2400450" y="900530"/>
            <a:ext cx="4342800" cy="11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rgbClr val="808080"/>
                </a:solidFill>
              </a:rPr>
              <a:t>ield </a:t>
            </a: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rgbClr val="808080"/>
                </a:solidFill>
              </a:rPr>
              <a:t>rogrammable </a:t>
            </a:r>
          </a:p>
          <a:p>
            <a:pPr marL="0" lvl="0" indent="0"/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>
                <a:solidFill>
                  <a:srgbClr val="808080"/>
                </a:solidFill>
              </a:rPr>
              <a:t>ate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rgbClr val="808080"/>
                </a:solidFill>
              </a:rPr>
              <a:t>rrays</a:t>
            </a:r>
            <a:endParaRPr dirty="0">
              <a:solidFill>
                <a:srgbClr val="808080"/>
              </a:solidFill>
            </a:endParaRPr>
          </a:p>
        </p:txBody>
      </p:sp>
      <p:sp>
        <p:nvSpPr>
          <p:cNvPr id="2045" name="Google Shape;2045;p31"/>
          <p:cNvSpPr txBox="1">
            <a:spLocks noGrp="1"/>
          </p:cNvSpPr>
          <p:nvPr>
            <p:ph type="title"/>
          </p:nvPr>
        </p:nvSpPr>
        <p:spPr>
          <a:xfrm>
            <a:off x="229050" y="4084570"/>
            <a:ext cx="43428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 XILINX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B40B37-C9BC-4B15-8098-34568072E20B}"/>
              </a:ext>
            </a:extLst>
          </p:cNvPr>
          <p:cNvSpPr/>
          <p:nvPr/>
        </p:nvSpPr>
        <p:spPr>
          <a:xfrm>
            <a:off x="626492" y="1917317"/>
            <a:ext cx="39548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</a:rPr>
              <a:t>Semiconductor devices based around a matrix of configurable logic blocks (CLBs) connected via programmable interconnects. </a:t>
            </a:r>
          </a:p>
          <a:p>
            <a:pPr>
              <a:buClr>
                <a:schemeClr val="tx1"/>
              </a:buClr>
            </a:pPr>
            <a:endParaRPr lang="en-US" sz="1600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marL="285750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</a:rPr>
              <a:t>Can be reprogrammed to desired application or functionality requirements after manufacturing.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1921A1-8394-497B-B1A4-222D907C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73" y="1938538"/>
            <a:ext cx="2645223" cy="233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24A1A0-7648-4599-A63B-1183C40776A2}"/>
              </a:ext>
            </a:extLst>
          </p:cNvPr>
          <p:cNvSpPr/>
          <p:nvPr/>
        </p:nvSpPr>
        <p:spPr>
          <a:xfrm>
            <a:off x="5503471" y="4277004"/>
            <a:ext cx="26452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600" u="sng" dirty="0" err="1">
                <a:solidFill>
                  <a:srgbClr val="0097A7"/>
                </a:solidFill>
                <a:latin typeface="Arial" panose="020B0604020202020204" pitchFamily="34" charset="0"/>
                <a:hlinkClick r:id="rId4"/>
              </a:rPr>
              <a:t>Ref:https</a:t>
            </a:r>
            <a:r>
              <a:rPr lang="da-DK" sz="600" u="sng" dirty="0">
                <a:solidFill>
                  <a:srgbClr val="0097A7"/>
                </a:solidFill>
                <a:latin typeface="Arial" panose="020B0604020202020204" pitchFamily="34" charset="0"/>
                <a:hlinkClick r:id="rId4"/>
              </a:rPr>
              <a:t>://www.electronicdesign.com/technologies/fpgas/article/21801527/the-principles-of-fpgas</a:t>
            </a:r>
            <a:endParaRPr lang="da-DK" sz="600" dirty="0"/>
          </a:p>
        </p:txBody>
      </p:sp>
    </p:spTree>
    <p:extLst>
      <p:ext uri="{BB962C8B-B14F-4D97-AF65-F5344CB8AC3E}">
        <p14:creationId xmlns:p14="http://schemas.microsoft.com/office/powerpoint/2010/main" val="3717118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FPGA Board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CF23518-8282-4F0D-847F-E407A0079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617" r="2707" b="39502"/>
          <a:stretch/>
        </p:blipFill>
        <p:spPr>
          <a:xfrm>
            <a:off x="2474826" y="1792957"/>
            <a:ext cx="5079210" cy="241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480DF6-CEF1-4B5E-8C8F-2C0FB5D7E1E1}"/>
              </a:ext>
            </a:extLst>
          </p:cNvPr>
          <p:cNvSpPr txBox="1"/>
          <p:nvPr/>
        </p:nvSpPr>
        <p:spPr>
          <a:xfrm>
            <a:off x="1003109" y="1605181"/>
            <a:ext cx="1298753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Runner.py</a:t>
            </a:r>
          </a:p>
        </p:txBody>
      </p:sp>
    </p:spTree>
    <p:extLst>
      <p:ext uri="{BB962C8B-B14F-4D97-AF65-F5344CB8AC3E}">
        <p14:creationId xmlns:p14="http://schemas.microsoft.com/office/powerpoint/2010/main" val="38104883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85D9E7B-2845-4C34-AC48-7AFD4C1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2" y="824486"/>
            <a:ext cx="4681654" cy="488400"/>
          </a:xfrm>
        </p:spPr>
        <p:txBody>
          <a:bodyPr/>
          <a:lstStyle/>
          <a:p>
            <a:r>
              <a:rPr lang="da-DK" dirty="0" err="1"/>
              <a:t>VITIs-ai</a:t>
            </a:r>
            <a:r>
              <a:rPr lang="da-DK" dirty="0"/>
              <a:t> AI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7F93C-01A9-4694-AB8E-7864B6CCD59B}"/>
              </a:ext>
            </a:extLst>
          </p:cNvPr>
          <p:cNvSpPr/>
          <p:nvPr/>
        </p:nvSpPr>
        <p:spPr>
          <a:xfrm>
            <a:off x="1003109" y="1313105"/>
            <a:ext cx="61278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https://github.com/Xilinx/Vitis-AI-Tutorials/tree/CIFAR10-Classification-with-TensorFlow</a:t>
            </a:r>
            <a:r>
              <a:rPr lang="da-DK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2D08-CF31-41FC-BA79-60F08C30D8BA}"/>
              </a:ext>
            </a:extLst>
          </p:cNvPr>
          <p:cNvSpPr/>
          <p:nvPr/>
        </p:nvSpPr>
        <p:spPr>
          <a:xfrm>
            <a:off x="1003109" y="1469604"/>
            <a:ext cx="2943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 err="1">
                <a:solidFill>
                  <a:schemeClr val="tx1"/>
                </a:solidFill>
              </a:rPr>
              <a:t>Ref</a:t>
            </a:r>
            <a:r>
              <a:rPr lang="da-DK" sz="1100" dirty="0">
                <a:solidFill>
                  <a:schemeClr val="tx1"/>
                </a:solidFill>
              </a:rPr>
              <a:t>: </a:t>
            </a:r>
            <a:r>
              <a:rPr lang="da-DK" sz="1100" dirty="0">
                <a:solidFill>
                  <a:schemeClr val="tx1"/>
                </a:solidFill>
                <a:hlinkClick r:id="rId4"/>
              </a:rPr>
              <a:t>https://beetlebox.org/category/tutorials/</a:t>
            </a:r>
            <a:r>
              <a:rPr lang="da-DK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39B37-4C43-4F7B-A0BA-375A20CC37C9}"/>
              </a:ext>
            </a:extLst>
          </p:cNvPr>
          <p:cNvSpPr txBox="1"/>
          <p:nvPr/>
        </p:nvSpPr>
        <p:spPr>
          <a:xfrm>
            <a:off x="3178807" y="470141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FPGA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729669-CA03-43D1-B738-711206E11F48}"/>
              </a:ext>
            </a:extLst>
          </p:cNvPr>
          <p:cNvSpPr txBox="1"/>
          <p:nvPr/>
        </p:nvSpPr>
        <p:spPr>
          <a:xfrm>
            <a:off x="1003109" y="1653739"/>
            <a:ext cx="1031051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App.py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7B6AF2-BD63-48FF-BE38-A13503F00B8D}"/>
              </a:ext>
            </a:extLst>
          </p:cNvPr>
          <p:cNvSpPr/>
          <p:nvPr/>
        </p:nvSpPr>
        <p:spPr>
          <a:xfrm>
            <a:off x="1330656" y="2108316"/>
            <a:ext cx="5738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hlinkClick r:id="rId5"/>
              </a:rPr>
              <a:t>https://github.com/YooSunYoung/binary_classification_vitis_ai_tutorial/blob/master/object_detection/target/app.py</a:t>
            </a:r>
            <a:r>
              <a:rPr lang="da-DK" dirty="0">
                <a:solidFill>
                  <a:schemeClr val="tx1"/>
                </a:solidFill>
              </a:rPr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77136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43"/>
          <p:cNvSpPr txBox="1">
            <a:spLocks noGrp="1"/>
          </p:cNvSpPr>
          <p:nvPr>
            <p:ph type="title"/>
          </p:nvPr>
        </p:nvSpPr>
        <p:spPr>
          <a:xfrm>
            <a:off x="1763250" y="1849800"/>
            <a:ext cx="5617500" cy="14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Demonstration</a:t>
            </a:r>
            <a:endParaRPr dirty="0"/>
          </a:p>
        </p:txBody>
      </p:sp>
      <p:sp>
        <p:nvSpPr>
          <p:cNvPr id="3" name="Google Shape;2152;p35">
            <a:extLst>
              <a:ext uri="{FF2B5EF4-FFF2-40B4-BE49-F238E27FC236}">
                <a16:creationId xmlns:a16="http://schemas.microsoft.com/office/drawing/2014/main" id="{4DA1B90A-AC95-4314-BC7F-12895F76EFF5}"/>
              </a:ext>
            </a:extLst>
          </p:cNvPr>
          <p:cNvSpPr txBox="1">
            <a:spLocks/>
          </p:cNvSpPr>
          <p:nvPr/>
        </p:nvSpPr>
        <p:spPr>
          <a:xfrm>
            <a:off x="3608700" y="520301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dirty="0">
                <a:solidFill>
                  <a:schemeClr val="tx1"/>
                </a:solidFill>
                <a:latin typeface="Bebas Neue" panose="020B0604020202020204" charset="0"/>
              </a:rPr>
              <a:t>06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0" name="Google Shape;2660;p50"/>
          <p:cNvSpPr txBox="1">
            <a:spLocks noGrp="1"/>
          </p:cNvSpPr>
          <p:nvPr>
            <p:ph type="title"/>
          </p:nvPr>
        </p:nvSpPr>
        <p:spPr>
          <a:xfrm>
            <a:off x="720000" y="1067211"/>
            <a:ext cx="7704000" cy="89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661" name="Google Shape;2661;p50"/>
          <p:cNvSpPr txBox="1">
            <a:spLocks noGrp="1"/>
          </p:cNvSpPr>
          <p:nvPr>
            <p:ph type="subTitle" idx="1"/>
          </p:nvPr>
        </p:nvSpPr>
        <p:spPr>
          <a:xfrm>
            <a:off x="3226963" y="2065732"/>
            <a:ext cx="2690074" cy="158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Do you have any questions?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syo@mmmi.sdu.dk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29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FPGA</a:t>
            </a:r>
            <a:endParaRPr dirty="0"/>
          </a:p>
        </p:txBody>
      </p:sp>
      <p:sp>
        <p:nvSpPr>
          <p:cNvPr id="1937" name="Google Shape;1937;p29"/>
          <p:cNvSpPr txBox="1">
            <a:spLocks noGrp="1"/>
          </p:cNvSpPr>
          <p:nvPr>
            <p:ph type="subTitle" idx="1"/>
          </p:nvPr>
        </p:nvSpPr>
        <p:spPr>
          <a:xfrm>
            <a:off x="719994" y="1998996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Low energy consumption</a:t>
            </a:r>
            <a:endParaRPr dirty="0"/>
          </a:p>
        </p:txBody>
      </p:sp>
      <p:sp>
        <p:nvSpPr>
          <p:cNvPr id="1938" name="Google Shape;1938;p29"/>
          <p:cNvSpPr txBox="1">
            <a:spLocks noGrp="1"/>
          </p:cNvSpPr>
          <p:nvPr>
            <p:ph type="title" idx="2"/>
          </p:nvPr>
        </p:nvSpPr>
        <p:spPr>
          <a:xfrm>
            <a:off x="720000" y="1607275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F4AD"/>
                </a:solidFill>
              </a:rPr>
              <a:t>Energy</a:t>
            </a:r>
            <a:endParaRPr dirty="0">
              <a:solidFill>
                <a:srgbClr val="00F4AD"/>
              </a:solidFill>
            </a:endParaRPr>
          </a:p>
        </p:txBody>
      </p:sp>
      <p:sp>
        <p:nvSpPr>
          <p:cNvPr id="1939" name="Google Shape;1939;p29"/>
          <p:cNvSpPr txBox="1">
            <a:spLocks noGrp="1"/>
          </p:cNvSpPr>
          <p:nvPr>
            <p:ph type="subTitle" idx="3"/>
          </p:nvPr>
        </p:nvSpPr>
        <p:spPr>
          <a:xfrm>
            <a:off x="719994" y="3525766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Fast prototyping</a:t>
            </a:r>
            <a:endParaRPr dirty="0"/>
          </a:p>
        </p:txBody>
      </p:sp>
      <p:sp>
        <p:nvSpPr>
          <p:cNvPr id="1940" name="Google Shape;1940;p29"/>
          <p:cNvSpPr txBox="1">
            <a:spLocks noGrp="1"/>
          </p:cNvSpPr>
          <p:nvPr>
            <p:ph type="title" idx="4"/>
          </p:nvPr>
        </p:nvSpPr>
        <p:spPr>
          <a:xfrm>
            <a:off x="720000" y="3145150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 err="1"/>
              <a:t>Prototyping</a:t>
            </a:r>
            <a:endParaRPr dirty="0"/>
          </a:p>
        </p:txBody>
      </p:sp>
      <p:sp>
        <p:nvSpPr>
          <p:cNvPr id="1941" name="Google Shape;1941;p29"/>
          <p:cNvSpPr txBox="1">
            <a:spLocks noGrp="1"/>
          </p:cNvSpPr>
          <p:nvPr>
            <p:ph type="subTitle" idx="5"/>
          </p:nvPr>
        </p:nvSpPr>
        <p:spPr>
          <a:xfrm>
            <a:off x="6672294" y="1998996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L</a:t>
            </a:r>
            <a:r>
              <a:rPr lang="en" dirty="0"/>
              <a:t>ow time consumption</a:t>
            </a:r>
            <a:endParaRPr dirty="0"/>
          </a:p>
        </p:txBody>
      </p:sp>
      <p:sp>
        <p:nvSpPr>
          <p:cNvPr id="1942" name="Google Shape;1942;p29"/>
          <p:cNvSpPr txBox="1">
            <a:spLocks noGrp="1"/>
          </p:cNvSpPr>
          <p:nvPr>
            <p:ph type="title" idx="6"/>
          </p:nvPr>
        </p:nvSpPr>
        <p:spPr>
          <a:xfrm>
            <a:off x="6672300" y="1607275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Time</a:t>
            </a:r>
            <a:endParaRPr dirty="0"/>
          </a:p>
        </p:txBody>
      </p:sp>
      <p:sp>
        <p:nvSpPr>
          <p:cNvPr id="1943" name="Google Shape;1943;p29"/>
          <p:cNvSpPr txBox="1">
            <a:spLocks noGrp="1"/>
          </p:cNvSpPr>
          <p:nvPr>
            <p:ph type="subTitle" idx="7"/>
          </p:nvPr>
        </p:nvSpPr>
        <p:spPr>
          <a:xfrm>
            <a:off x="6672294" y="3566649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Easy to integrate with other devices</a:t>
            </a:r>
            <a:endParaRPr dirty="0"/>
          </a:p>
        </p:txBody>
      </p:sp>
      <p:sp>
        <p:nvSpPr>
          <p:cNvPr id="1944" name="Google Shape;1944;p29"/>
          <p:cNvSpPr txBox="1">
            <a:spLocks noGrp="1"/>
          </p:cNvSpPr>
          <p:nvPr>
            <p:ph type="title" idx="8"/>
          </p:nvPr>
        </p:nvSpPr>
        <p:spPr>
          <a:xfrm>
            <a:off x="6672300" y="3145150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V</a:t>
            </a:r>
            <a:r>
              <a:rPr lang="en" dirty="0"/>
              <a:t>arious options</a:t>
            </a:r>
            <a:endParaRPr dirty="0"/>
          </a:p>
        </p:txBody>
      </p:sp>
      <p:grpSp>
        <p:nvGrpSpPr>
          <p:cNvPr id="1945" name="Google Shape;1945;p29"/>
          <p:cNvGrpSpPr/>
          <p:nvPr/>
        </p:nvGrpSpPr>
        <p:grpSpPr>
          <a:xfrm>
            <a:off x="3133557" y="1731871"/>
            <a:ext cx="980782" cy="877163"/>
            <a:chOff x="3354270" y="1731871"/>
            <a:chExt cx="980782" cy="877163"/>
          </a:xfrm>
        </p:grpSpPr>
        <p:sp>
          <p:nvSpPr>
            <p:cNvPr id="1946" name="Google Shape;1946;p29"/>
            <p:cNvSpPr/>
            <p:nvPr/>
          </p:nvSpPr>
          <p:spPr>
            <a:xfrm>
              <a:off x="344260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9"/>
            <p:cNvSpPr/>
            <p:nvPr/>
          </p:nvSpPr>
          <p:spPr>
            <a:xfrm>
              <a:off x="344260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9"/>
            <p:cNvSpPr/>
            <p:nvPr/>
          </p:nvSpPr>
          <p:spPr>
            <a:xfrm>
              <a:off x="344260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9"/>
            <p:cNvSpPr/>
            <p:nvPr/>
          </p:nvSpPr>
          <p:spPr>
            <a:xfrm>
              <a:off x="3488170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9"/>
            <p:cNvSpPr/>
            <p:nvPr/>
          </p:nvSpPr>
          <p:spPr>
            <a:xfrm>
              <a:off x="414297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9"/>
            <p:cNvSpPr/>
            <p:nvPr/>
          </p:nvSpPr>
          <p:spPr>
            <a:xfrm>
              <a:off x="414297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9"/>
            <p:cNvSpPr/>
            <p:nvPr/>
          </p:nvSpPr>
          <p:spPr>
            <a:xfrm>
              <a:off x="414297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9"/>
            <p:cNvSpPr/>
            <p:nvPr/>
          </p:nvSpPr>
          <p:spPr>
            <a:xfrm>
              <a:off x="3466906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9"/>
            <p:cNvSpPr/>
            <p:nvPr/>
          </p:nvSpPr>
          <p:spPr>
            <a:xfrm>
              <a:off x="3354270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9"/>
            <p:cNvSpPr/>
            <p:nvPr/>
          </p:nvSpPr>
          <p:spPr>
            <a:xfrm>
              <a:off x="4237469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9"/>
            <p:cNvSpPr/>
            <p:nvPr/>
          </p:nvSpPr>
          <p:spPr>
            <a:xfrm>
              <a:off x="4234444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9"/>
            <p:cNvSpPr/>
            <p:nvPr/>
          </p:nvSpPr>
          <p:spPr>
            <a:xfrm>
              <a:off x="4234331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9"/>
            <p:cNvSpPr/>
            <p:nvPr/>
          </p:nvSpPr>
          <p:spPr>
            <a:xfrm>
              <a:off x="4234344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29"/>
            <p:cNvGrpSpPr/>
            <p:nvPr/>
          </p:nvGrpSpPr>
          <p:grpSpPr>
            <a:xfrm>
              <a:off x="3680871" y="1943001"/>
              <a:ext cx="224255" cy="454737"/>
              <a:chOff x="3417000" y="1881451"/>
              <a:chExt cx="203979" cy="413623"/>
            </a:xfrm>
          </p:grpSpPr>
          <p:sp>
            <p:nvSpPr>
              <p:cNvPr id="1960" name="Google Shape;1960;p29"/>
              <p:cNvSpPr/>
              <p:nvPr/>
            </p:nvSpPr>
            <p:spPr>
              <a:xfrm>
                <a:off x="3417000" y="1881451"/>
                <a:ext cx="203979" cy="364813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6367" fill="none" extrusionOk="0">
                    <a:moveTo>
                      <a:pt x="3559" y="6366"/>
                    </a:moveTo>
                    <a:lnTo>
                      <a:pt x="0" y="6366"/>
                    </a:lnTo>
                    <a:lnTo>
                      <a:pt x="0" y="0"/>
                    </a:lnTo>
                    <a:lnTo>
                      <a:pt x="3559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9"/>
              <p:cNvSpPr/>
              <p:nvPr/>
            </p:nvSpPr>
            <p:spPr>
              <a:xfrm>
                <a:off x="3464384" y="2246200"/>
                <a:ext cx="109209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853" fill="none" extrusionOk="0">
                    <a:moveTo>
                      <a:pt x="1905" y="853"/>
                    </a:moveTo>
                    <a:lnTo>
                      <a:pt x="0" y="853"/>
                    </a:lnTo>
                    <a:lnTo>
                      <a:pt x="0" y="0"/>
                    </a:lnTo>
                    <a:lnTo>
                      <a:pt x="1905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9"/>
              <p:cNvSpPr/>
              <p:nvPr/>
            </p:nvSpPr>
            <p:spPr>
              <a:xfrm>
                <a:off x="3438544" y="2151432"/>
                <a:ext cx="160891" cy="70419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29" extrusionOk="0">
                    <a:moveTo>
                      <a:pt x="0" y="0"/>
                    </a:moveTo>
                    <a:lnTo>
                      <a:pt x="0" y="1228"/>
                    </a:lnTo>
                    <a:lnTo>
                      <a:pt x="2807" y="1228"/>
                    </a:lnTo>
                    <a:lnTo>
                      <a:pt x="28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9"/>
              <p:cNvSpPr/>
              <p:nvPr/>
            </p:nvSpPr>
            <p:spPr>
              <a:xfrm>
                <a:off x="3438544" y="2068123"/>
                <a:ext cx="160891" cy="70419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29" extrusionOk="0">
                    <a:moveTo>
                      <a:pt x="0" y="1"/>
                    </a:moveTo>
                    <a:lnTo>
                      <a:pt x="0" y="1229"/>
                    </a:lnTo>
                    <a:lnTo>
                      <a:pt x="2807" y="1229"/>
                    </a:ln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9"/>
              <p:cNvSpPr/>
              <p:nvPr/>
            </p:nvSpPr>
            <p:spPr>
              <a:xfrm>
                <a:off x="3438544" y="1983381"/>
                <a:ext cx="160891" cy="71908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2807" y="1254"/>
                    </a:ln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9"/>
              <p:cNvSpPr/>
              <p:nvPr/>
            </p:nvSpPr>
            <p:spPr>
              <a:xfrm>
                <a:off x="3438544" y="1900130"/>
                <a:ext cx="160891" cy="70419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29" extrusionOk="0">
                    <a:moveTo>
                      <a:pt x="0" y="0"/>
                    </a:moveTo>
                    <a:lnTo>
                      <a:pt x="0" y="1228"/>
                    </a:lnTo>
                    <a:lnTo>
                      <a:pt x="2807" y="1228"/>
                    </a:lnTo>
                    <a:lnTo>
                      <a:pt x="28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6" name="Google Shape;1966;p29"/>
          <p:cNvGrpSpPr/>
          <p:nvPr/>
        </p:nvGrpSpPr>
        <p:grpSpPr>
          <a:xfrm>
            <a:off x="5029673" y="1731871"/>
            <a:ext cx="980782" cy="877163"/>
            <a:chOff x="4808949" y="1731871"/>
            <a:chExt cx="980782" cy="877163"/>
          </a:xfrm>
        </p:grpSpPr>
        <p:sp>
          <p:nvSpPr>
            <p:cNvPr id="1967" name="Google Shape;1967;p29"/>
            <p:cNvSpPr/>
            <p:nvPr/>
          </p:nvSpPr>
          <p:spPr>
            <a:xfrm flipH="1">
              <a:off x="570127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9"/>
            <p:cNvSpPr/>
            <p:nvPr/>
          </p:nvSpPr>
          <p:spPr>
            <a:xfrm flipH="1">
              <a:off x="570127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9"/>
            <p:cNvSpPr/>
            <p:nvPr/>
          </p:nvSpPr>
          <p:spPr>
            <a:xfrm flipH="1">
              <a:off x="570127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9"/>
            <p:cNvSpPr/>
            <p:nvPr/>
          </p:nvSpPr>
          <p:spPr>
            <a:xfrm flipH="1">
              <a:off x="5022169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9"/>
            <p:cNvSpPr/>
            <p:nvPr/>
          </p:nvSpPr>
          <p:spPr>
            <a:xfrm flipH="1">
              <a:off x="500091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9"/>
            <p:cNvSpPr/>
            <p:nvPr/>
          </p:nvSpPr>
          <p:spPr>
            <a:xfrm flipH="1">
              <a:off x="500091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9"/>
            <p:cNvSpPr/>
            <p:nvPr/>
          </p:nvSpPr>
          <p:spPr>
            <a:xfrm flipH="1">
              <a:off x="500091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9"/>
            <p:cNvSpPr/>
            <p:nvPr/>
          </p:nvSpPr>
          <p:spPr>
            <a:xfrm flipH="1">
              <a:off x="5043555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9"/>
            <p:cNvSpPr/>
            <p:nvPr/>
          </p:nvSpPr>
          <p:spPr>
            <a:xfrm flipH="1">
              <a:off x="4909531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9"/>
            <p:cNvSpPr/>
            <p:nvPr/>
          </p:nvSpPr>
          <p:spPr>
            <a:xfrm flipH="1">
              <a:off x="4842376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9"/>
            <p:cNvSpPr/>
            <p:nvPr/>
          </p:nvSpPr>
          <p:spPr>
            <a:xfrm flipH="1">
              <a:off x="4808949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9"/>
            <p:cNvSpPr/>
            <p:nvPr/>
          </p:nvSpPr>
          <p:spPr>
            <a:xfrm flipH="1">
              <a:off x="4809062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9"/>
            <p:cNvSpPr/>
            <p:nvPr/>
          </p:nvSpPr>
          <p:spPr>
            <a:xfrm flipH="1">
              <a:off x="4833351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5122483" y="1943088"/>
              <a:ext cx="454767" cy="454767"/>
              <a:chOff x="5122483" y="1943088"/>
              <a:chExt cx="454767" cy="454767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5122483" y="1943088"/>
                <a:ext cx="454767" cy="454767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extrusionOk="0">
                    <a:moveTo>
                      <a:pt x="3860" y="0"/>
                    </a:moveTo>
                    <a:lnTo>
                      <a:pt x="3560" y="727"/>
                    </a:lnTo>
                    <a:cubicBezTo>
                      <a:pt x="3234" y="777"/>
                      <a:pt x="2908" y="877"/>
                      <a:pt x="2632" y="1028"/>
                    </a:cubicBezTo>
                    <a:lnTo>
                      <a:pt x="1956" y="652"/>
                    </a:lnTo>
                    <a:cubicBezTo>
                      <a:pt x="1605" y="877"/>
                      <a:pt x="1279" y="1153"/>
                      <a:pt x="1003" y="1454"/>
                    </a:cubicBezTo>
                    <a:lnTo>
                      <a:pt x="1279" y="2181"/>
                    </a:lnTo>
                    <a:cubicBezTo>
                      <a:pt x="1103" y="2456"/>
                      <a:pt x="953" y="2757"/>
                      <a:pt x="853" y="3058"/>
                    </a:cubicBezTo>
                    <a:lnTo>
                      <a:pt x="101" y="3258"/>
                    </a:lnTo>
                    <a:cubicBezTo>
                      <a:pt x="26" y="3559"/>
                      <a:pt x="1" y="3860"/>
                      <a:pt x="1" y="4186"/>
                    </a:cubicBezTo>
                    <a:cubicBezTo>
                      <a:pt x="1" y="4286"/>
                      <a:pt x="1" y="4411"/>
                      <a:pt x="26" y="4512"/>
                    </a:cubicBezTo>
                    <a:lnTo>
                      <a:pt x="728" y="4812"/>
                    </a:lnTo>
                    <a:cubicBezTo>
                      <a:pt x="778" y="5163"/>
                      <a:pt x="878" y="5464"/>
                      <a:pt x="1028" y="5765"/>
                    </a:cubicBezTo>
                    <a:lnTo>
                      <a:pt x="652" y="6441"/>
                    </a:lnTo>
                    <a:cubicBezTo>
                      <a:pt x="878" y="6792"/>
                      <a:pt x="1154" y="7093"/>
                      <a:pt x="1454" y="7369"/>
                    </a:cubicBezTo>
                    <a:lnTo>
                      <a:pt x="2181" y="7093"/>
                    </a:lnTo>
                    <a:cubicBezTo>
                      <a:pt x="2457" y="7268"/>
                      <a:pt x="2758" y="7419"/>
                      <a:pt x="3058" y="7519"/>
                    </a:cubicBezTo>
                    <a:lnTo>
                      <a:pt x="3284" y="8271"/>
                    </a:lnTo>
                    <a:cubicBezTo>
                      <a:pt x="3560" y="8346"/>
                      <a:pt x="3885" y="8371"/>
                      <a:pt x="4186" y="8371"/>
                    </a:cubicBezTo>
                    <a:lnTo>
                      <a:pt x="4512" y="8371"/>
                    </a:lnTo>
                    <a:lnTo>
                      <a:pt x="4838" y="7644"/>
                    </a:lnTo>
                    <a:cubicBezTo>
                      <a:pt x="5164" y="7594"/>
                      <a:pt x="5464" y="7494"/>
                      <a:pt x="5765" y="7344"/>
                    </a:cubicBezTo>
                    <a:lnTo>
                      <a:pt x="6442" y="7720"/>
                    </a:lnTo>
                    <a:cubicBezTo>
                      <a:pt x="6793" y="7519"/>
                      <a:pt x="7093" y="7243"/>
                      <a:pt x="7369" y="6918"/>
                    </a:cubicBezTo>
                    <a:lnTo>
                      <a:pt x="7093" y="6191"/>
                    </a:lnTo>
                    <a:cubicBezTo>
                      <a:pt x="7269" y="5915"/>
                      <a:pt x="7419" y="5639"/>
                      <a:pt x="7545" y="5314"/>
                    </a:cubicBezTo>
                    <a:lnTo>
                      <a:pt x="8271" y="5113"/>
                    </a:lnTo>
                    <a:cubicBezTo>
                      <a:pt x="8347" y="4812"/>
                      <a:pt x="8372" y="4512"/>
                      <a:pt x="8372" y="4186"/>
                    </a:cubicBezTo>
                    <a:cubicBezTo>
                      <a:pt x="8372" y="4085"/>
                      <a:pt x="8372" y="3985"/>
                      <a:pt x="8372" y="3860"/>
                    </a:cubicBezTo>
                    <a:lnTo>
                      <a:pt x="7670" y="3559"/>
                    </a:lnTo>
                    <a:cubicBezTo>
                      <a:pt x="7595" y="3233"/>
                      <a:pt x="7494" y="2907"/>
                      <a:pt x="7344" y="2632"/>
                    </a:cubicBezTo>
                    <a:lnTo>
                      <a:pt x="7745" y="1955"/>
                    </a:lnTo>
                    <a:cubicBezTo>
                      <a:pt x="7520" y="1604"/>
                      <a:pt x="7244" y="1278"/>
                      <a:pt x="6918" y="1003"/>
                    </a:cubicBezTo>
                    <a:lnTo>
                      <a:pt x="6191" y="1278"/>
                    </a:lnTo>
                    <a:cubicBezTo>
                      <a:pt x="5941" y="1103"/>
                      <a:pt x="5640" y="953"/>
                      <a:pt x="5314" y="852"/>
                    </a:cubicBezTo>
                    <a:lnTo>
                      <a:pt x="5114" y="100"/>
                    </a:lnTo>
                    <a:cubicBezTo>
                      <a:pt x="4813" y="25"/>
                      <a:pt x="4512" y="0"/>
                      <a:pt x="4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5122483" y="1943088"/>
                <a:ext cx="454767" cy="454767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fill="none" extrusionOk="0">
                    <a:moveTo>
                      <a:pt x="8372" y="4186"/>
                    </a:moveTo>
                    <a:cubicBezTo>
                      <a:pt x="8372" y="4512"/>
                      <a:pt x="8347" y="4812"/>
                      <a:pt x="8271" y="5113"/>
                    </a:cubicBezTo>
                    <a:lnTo>
                      <a:pt x="7545" y="5314"/>
                    </a:lnTo>
                    <a:cubicBezTo>
                      <a:pt x="7419" y="5639"/>
                      <a:pt x="7269" y="5915"/>
                      <a:pt x="7093" y="6191"/>
                    </a:cubicBezTo>
                    <a:lnTo>
                      <a:pt x="7369" y="6918"/>
                    </a:lnTo>
                    <a:cubicBezTo>
                      <a:pt x="7093" y="7243"/>
                      <a:pt x="6793" y="7519"/>
                      <a:pt x="6442" y="7720"/>
                    </a:cubicBezTo>
                    <a:lnTo>
                      <a:pt x="5765" y="7344"/>
                    </a:lnTo>
                    <a:cubicBezTo>
                      <a:pt x="5464" y="7494"/>
                      <a:pt x="5164" y="7594"/>
                      <a:pt x="4838" y="7644"/>
                    </a:cubicBezTo>
                    <a:lnTo>
                      <a:pt x="4512" y="8371"/>
                    </a:lnTo>
                    <a:cubicBezTo>
                      <a:pt x="4412" y="8371"/>
                      <a:pt x="4312" y="8371"/>
                      <a:pt x="4186" y="8371"/>
                    </a:cubicBezTo>
                    <a:cubicBezTo>
                      <a:pt x="3885" y="8371"/>
                      <a:pt x="3560" y="8346"/>
                      <a:pt x="3284" y="8271"/>
                    </a:cubicBezTo>
                    <a:lnTo>
                      <a:pt x="3058" y="7519"/>
                    </a:lnTo>
                    <a:cubicBezTo>
                      <a:pt x="2758" y="7419"/>
                      <a:pt x="2457" y="7268"/>
                      <a:pt x="2181" y="7093"/>
                    </a:cubicBezTo>
                    <a:lnTo>
                      <a:pt x="1454" y="7369"/>
                    </a:lnTo>
                    <a:cubicBezTo>
                      <a:pt x="1154" y="7093"/>
                      <a:pt x="878" y="6792"/>
                      <a:pt x="652" y="6441"/>
                    </a:cubicBezTo>
                    <a:lnTo>
                      <a:pt x="1028" y="5765"/>
                    </a:lnTo>
                    <a:cubicBezTo>
                      <a:pt x="878" y="5464"/>
                      <a:pt x="778" y="5163"/>
                      <a:pt x="728" y="4812"/>
                    </a:cubicBezTo>
                    <a:lnTo>
                      <a:pt x="26" y="4512"/>
                    </a:lnTo>
                    <a:cubicBezTo>
                      <a:pt x="1" y="4411"/>
                      <a:pt x="1" y="4286"/>
                      <a:pt x="1" y="4186"/>
                    </a:cubicBezTo>
                    <a:cubicBezTo>
                      <a:pt x="1" y="3860"/>
                      <a:pt x="26" y="3559"/>
                      <a:pt x="101" y="3258"/>
                    </a:cubicBezTo>
                    <a:lnTo>
                      <a:pt x="853" y="3058"/>
                    </a:lnTo>
                    <a:cubicBezTo>
                      <a:pt x="953" y="2757"/>
                      <a:pt x="1103" y="2456"/>
                      <a:pt x="1279" y="2181"/>
                    </a:cubicBezTo>
                    <a:lnTo>
                      <a:pt x="1003" y="1454"/>
                    </a:lnTo>
                    <a:cubicBezTo>
                      <a:pt x="1279" y="1153"/>
                      <a:pt x="1605" y="877"/>
                      <a:pt x="1956" y="652"/>
                    </a:cubicBezTo>
                    <a:lnTo>
                      <a:pt x="2632" y="1028"/>
                    </a:lnTo>
                    <a:cubicBezTo>
                      <a:pt x="2908" y="877"/>
                      <a:pt x="3234" y="777"/>
                      <a:pt x="3560" y="727"/>
                    </a:cubicBezTo>
                    <a:lnTo>
                      <a:pt x="3860" y="0"/>
                    </a:lnTo>
                    <a:cubicBezTo>
                      <a:pt x="3986" y="0"/>
                      <a:pt x="4086" y="0"/>
                      <a:pt x="4186" y="0"/>
                    </a:cubicBezTo>
                    <a:cubicBezTo>
                      <a:pt x="4512" y="0"/>
                      <a:pt x="4813" y="25"/>
                      <a:pt x="5114" y="100"/>
                    </a:cubicBezTo>
                    <a:lnTo>
                      <a:pt x="5314" y="852"/>
                    </a:lnTo>
                    <a:cubicBezTo>
                      <a:pt x="5640" y="953"/>
                      <a:pt x="5941" y="1103"/>
                      <a:pt x="6191" y="1278"/>
                    </a:cubicBezTo>
                    <a:lnTo>
                      <a:pt x="6918" y="1003"/>
                    </a:lnTo>
                    <a:cubicBezTo>
                      <a:pt x="7244" y="1278"/>
                      <a:pt x="7520" y="1604"/>
                      <a:pt x="7745" y="1955"/>
                    </a:cubicBezTo>
                    <a:lnTo>
                      <a:pt x="7344" y="2632"/>
                    </a:lnTo>
                    <a:cubicBezTo>
                      <a:pt x="7494" y="2907"/>
                      <a:pt x="7595" y="3233"/>
                      <a:pt x="7670" y="3559"/>
                    </a:cubicBezTo>
                    <a:lnTo>
                      <a:pt x="8372" y="3860"/>
                    </a:lnTo>
                    <a:cubicBezTo>
                      <a:pt x="8372" y="3985"/>
                      <a:pt x="8372" y="4085"/>
                      <a:pt x="8372" y="418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9"/>
              <p:cNvSpPr/>
              <p:nvPr/>
            </p:nvSpPr>
            <p:spPr>
              <a:xfrm>
                <a:off x="5219172" y="2039724"/>
                <a:ext cx="261442" cy="261442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extrusionOk="0">
                    <a:moveTo>
                      <a:pt x="2406" y="1"/>
                    </a:moveTo>
                    <a:cubicBezTo>
                      <a:pt x="1078" y="1"/>
                      <a:pt x="0" y="1078"/>
                      <a:pt x="0" y="2407"/>
                    </a:cubicBezTo>
                    <a:cubicBezTo>
                      <a:pt x="0" y="3735"/>
                      <a:pt x="1078" y="4813"/>
                      <a:pt x="2406" y="4813"/>
                    </a:cubicBezTo>
                    <a:cubicBezTo>
                      <a:pt x="3735" y="4813"/>
                      <a:pt x="4812" y="3735"/>
                      <a:pt x="4812" y="2407"/>
                    </a:cubicBezTo>
                    <a:cubicBezTo>
                      <a:pt x="4812" y="1078"/>
                      <a:pt x="3735" y="1"/>
                      <a:pt x="2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9"/>
              <p:cNvSpPr/>
              <p:nvPr/>
            </p:nvSpPr>
            <p:spPr>
              <a:xfrm>
                <a:off x="5219172" y="2039724"/>
                <a:ext cx="261442" cy="261442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fill="none" extrusionOk="0">
                    <a:moveTo>
                      <a:pt x="4812" y="2407"/>
                    </a:moveTo>
                    <a:cubicBezTo>
                      <a:pt x="4812" y="3735"/>
                      <a:pt x="3735" y="4813"/>
                      <a:pt x="2406" y="4813"/>
                    </a:cubicBezTo>
                    <a:cubicBezTo>
                      <a:pt x="1078" y="4813"/>
                      <a:pt x="0" y="3735"/>
                      <a:pt x="0" y="2407"/>
                    </a:cubicBezTo>
                    <a:cubicBezTo>
                      <a:pt x="0" y="1078"/>
                      <a:pt x="1078" y="1"/>
                      <a:pt x="2406" y="1"/>
                    </a:cubicBezTo>
                    <a:cubicBezTo>
                      <a:pt x="3735" y="1"/>
                      <a:pt x="4812" y="1078"/>
                      <a:pt x="4812" y="2407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3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5261379" y="2081930"/>
                <a:ext cx="177029" cy="177029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59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32"/>
                      <a:pt x="727" y="3259"/>
                      <a:pt x="1629" y="3259"/>
                    </a:cubicBezTo>
                    <a:cubicBezTo>
                      <a:pt x="2531" y="3259"/>
                      <a:pt x="3258" y="2532"/>
                      <a:pt x="3258" y="1630"/>
                    </a:cubicBezTo>
                    <a:cubicBezTo>
                      <a:pt x="3258" y="727"/>
                      <a:pt x="2531" y="1"/>
                      <a:pt x="1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9"/>
              <p:cNvSpPr/>
              <p:nvPr/>
            </p:nvSpPr>
            <p:spPr>
              <a:xfrm>
                <a:off x="5261379" y="2081930"/>
                <a:ext cx="177029" cy="177029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59" fill="none" extrusionOk="0">
                    <a:moveTo>
                      <a:pt x="3258" y="1630"/>
                    </a:moveTo>
                    <a:cubicBezTo>
                      <a:pt x="3258" y="2532"/>
                      <a:pt x="2531" y="3259"/>
                      <a:pt x="1629" y="3259"/>
                    </a:cubicBezTo>
                    <a:cubicBezTo>
                      <a:pt x="727" y="3259"/>
                      <a:pt x="0" y="2532"/>
                      <a:pt x="0" y="1630"/>
                    </a:cubicBezTo>
                    <a:cubicBezTo>
                      <a:pt x="0" y="727"/>
                      <a:pt x="727" y="1"/>
                      <a:pt x="1629" y="1"/>
                    </a:cubicBezTo>
                    <a:cubicBezTo>
                      <a:pt x="2531" y="1"/>
                      <a:pt x="3258" y="727"/>
                      <a:pt x="3258" y="1630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3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7" name="Google Shape;1987;p29"/>
          <p:cNvGrpSpPr/>
          <p:nvPr/>
        </p:nvGrpSpPr>
        <p:grpSpPr>
          <a:xfrm>
            <a:off x="3133557" y="3269746"/>
            <a:ext cx="980670" cy="877163"/>
            <a:chOff x="3354270" y="3269746"/>
            <a:chExt cx="980670" cy="877163"/>
          </a:xfrm>
        </p:grpSpPr>
        <p:sp>
          <p:nvSpPr>
            <p:cNvPr id="1988" name="Google Shape;1988;p29"/>
            <p:cNvSpPr/>
            <p:nvPr/>
          </p:nvSpPr>
          <p:spPr>
            <a:xfrm>
              <a:off x="3442605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9"/>
            <p:cNvSpPr/>
            <p:nvPr/>
          </p:nvSpPr>
          <p:spPr>
            <a:xfrm>
              <a:off x="3442605" y="3379345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9"/>
            <p:cNvSpPr/>
            <p:nvPr/>
          </p:nvSpPr>
          <p:spPr>
            <a:xfrm>
              <a:off x="3442605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9"/>
            <p:cNvSpPr/>
            <p:nvPr/>
          </p:nvSpPr>
          <p:spPr>
            <a:xfrm>
              <a:off x="3488170" y="3357960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9"/>
            <p:cNvSpPr/>
            <p:nvPr/>
          </p:nvSpPr>
          <p:spPr>
            <a:xfrm>
              <a:off x="4142970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9"/>
            <p:cNvSpPr/>
            <p:nvPr/>
          </p:nvSpPr>
          <p:spPr>
            <a:xfrm>
              <a:off x="4142970" y="3400609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9"/>
            <p:cNvSpPr/>
            <p:nvPr/>
          </p:nvSpPr>
          <p:spPr>
            <a:xfrm>
              <a:off x="4142970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9"/>
            <p:cNvSpPr/>
            <p:nvPr/>
          </p:nvSpPr>
          <p:spPr>
            <a:xfrm>
              <a:off x="3466906" y="4058446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354270" y="3269746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9"/>
            <p:cNvSpPr/>
            <p:nvPr/>
          </p:nvSpPr>
          <p:spPr>
            <a:xfrm>
              <a:off x="4237469" y="3820900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9"/>
            <p:cNvSpPr/>
            <p:nvPr/>
          </p:nvSpPr>
          <p:spPr>
            <a:xfrm>
              <a:off x="4234331" y="348894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9"/>
            <p:cNvSpPr/>
            <p:nvPr/>
          </p:nvSpPr>
          <p:spPr>
            <a:xfrm>
              <a:off x="4234344" y="3580317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0" name="Google Shape;2000;p29"/>
            <p:cNvGrpSpPr/>
            <p:nvPr/>
          </p:nvGrpSpPr>
          <p:grpSpPr>
            <a:xfrm>
              <a:off x="3565463" y="3584713"/>
              <a:ext cx="454772" cy="247102"/>
              <a:chOff x="4045113" y="4372050"/>
              <a:chExt cx="454772" cy="247102"/>
            </a:xfrm>
          </p:grpSpPr>
          <p:sp>
            <p:nvSpPr>
              <p:cNvPr id="2001" name="Google Shape;2001;p29"/>
              <p:cNvSpPr/>
              <p:nvPr/>
            </p:nvSpPr>
            <p:spPr>
              <a:xfrm>
                <a:off x="4045113" y="4372050"/>
                <a:ext cx="454772" cy="24710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5339" fill="none" extrusionOk="0">
                    <a:moveTo>
                      <a:pt x="9825" y="2682"/>
                    </a:moveTo>
                    <a:cubicBezTo>
                      <a:pt x="9825" y="2682"/>
                      <a:pt x="7645" y="5338"/>
                      <a:pt x="4913" y="5338"/>
                    </a:cubicBezTo>
                    <a:cubicBezTo>
                      <a:pt x="2206" y="5338"/>
                      <a:pt x="1" y="2682"/>
                      <a:pt x="1" y="2682"/>
                    </a:cubicBezTo>
                    <a:cubicBezTo>
                      <a:pt x="1" y="2682"/>
                      <a:pt x="2206" y="0"/>
                      <a:pt x="4913" y="0"/>
                    </a:cubicBezTo>
                    <a:cubicBezTo>
                      <a:pt x="7645" y="0"/>
                      <a:pt x="9825" y="2682"/>
                      <a:pt x="9825" y="268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9"/>
              <p:cNvSpPr/>
              <p:nvPr/>
            </p:nvSpPr>
            <p:spPr>
              <a:xfrm>
                <a:off x="4152998" y="4376678"/>
                <a:ext cx="239003" cy="2390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4" extrusionOk="0">
                    <a:moveTo>
                      <a:pt x="2582" y="0"/>
                    </a:moveTo>
                    <a:cubicBezTo>
                      <a:pt x="1153" y="0"/>
                      <a:pt x="1" y="1153"/>
                      <a:pt x="1" y="2582"/>
                    </a:cubicBezTo>
                    <a:cubicBezTo>
                      <a:pt x="1" y="3985"/>
                      <a:pt x="1153" y="5163"/>
                      <a:pt x="2582" y="5163"/>
                    </a:cubicBezTo>
                    <a:cubicBezTo>
                      <a:pt x="4011" y="5163"/>
                      <a:pt x="5163" y="3985"/>
                      <a:pt x="5163" y="2582"/>
                    </a:cubicBezTo>
                    <a:cubicBezTo>
                      <a:pt x="5163" y="1153"/>
                      <a:pt x="4011" y="0"/>
                      <a:pt x="25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9"/>
              <p:cNvSpPr/>
              <p:nvPr/>
            </p:nvSpPr>
            <p:spPr>
              <a:xfrm>
                <a:off x="4152998" y="4376678"/>
                <a:ext cx="239003" cy="2390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4" fill="none" extrusionOk="0">
                    <a:moveTo>
                      <a:pt x="5163" y="2582"/>
                    </a:moveTo>
                    <a:cubicBezTo>
                      <a:pt x="5163" y="3985"/>
                      <a:pt x="4011" y="5163"/>
                      <a:pt x="2582" y="5163"/>
                    </a:cubicBezTo>
                    <a:cubicBezTo>
                      <a:pt x="1153" y="5163"/>
                      <a:pt x="1" y="3985"/>
                      <a:pt x="1" y="2582"/>
                    </a:cubicBezTo>
                    <a:cubicBezTo>
                      <a:pt x="1" y="1153"/>
                      <a:pt x="1153" y="0"/>
                      <a:pt x="2582" y="0"/>
                    </a:cubicBezTo>
                    <a:cubicBezTo>
                      <a:pt x="4011" y="0"/>
                      <a:pt x="5163" y="1153"/>
                      <a:pt x="5163" y="2582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9"/>
              <p:cNvSpPr/>
              <p:nvPr/>
            </p:nvSpPr>
            <p:spPr>
              <a:xfrm>
                <a:off x="4221450" y="4445131"/>
                <a:ext cx="102099" cy="102099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206" fill="none" extrusionOk="0">
                    <a:moveTo>
                      <a:pt x="2206" y="1103"/>
                    </a:moveTo>
                    <a:cubicBezTo>
                      <a:pt x="2206" y="1704"/>
                      <a:pt x="1705" y="2206"/>
                      <a:pt x="1103" y="2206"/>
                    </a:cubicBezTo>
                    <a:cubicBezTo>
                      <a:pt x="502" y="2206"/>
                      <a:pt x="0" y="1704"/>
                      <a:pt x="0" y="1103"/>
                    </a:cubicBezTo>
                    <a:cubicBezTo>
                      <a:pt x="0" y="476"/>
                      <a:pt x="502" y="0"/>
                      <a:pt x="1103" y="0"/>
                    </a:cubicBezTo>
                    <a:cubicBezTo>
                      <a:pt x="1705" y="0"/>
                      <a:pt x="2206" y="476"/>
                      <a:pt x="2206" y="1103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3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5" name="Google Shape;2005;p29"/>
          <p:cNvGrpSpPr/>
          <p:nvPr/>
        </p:nvGrpSpPr>
        <p:grpSpPr>
          <a:xfrm>
            <a:off x="5029786" y="3269746"/>
            <a:ext cx="980670" cy="877163"/>
            <a:chOff x="4809062" y="3269746"/>
            <a:chExt cx="980670" cy="877163"/>
          </a:xfrm>
        </p:grpSpPr>
        <p:sp>
          <p:nvSpPr>
            <p:cNvPr id="2006" name="Google Shape;2006;p29"/>
            <p:cNvSpPr/>
            <p:nvPr/>
          </p:nvSpPr>
          <p:spPr>
            <a:xfrm flipH="1">
              <a:off x="5701275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9"/>
            <p:cNvSpPr/>
            <p:nvPr/>
          </p:nvSpPr>
          <p:spPr>
            <a:xfrm flipH="1">
              <a:off x="5701275" y="3379345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9"/>
            <p:cNvSpPr/>
            <p:nvPr/>
          </p:nvSpPr>
          <p:spPr>
            <a:xfrm flipH="1">
              <a:off x="5701275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9"/>
            <p:cNvSpPr/>
            <p:nvPr/>
          </p:nvSpPr>
          <p:spPr>
            <a:xfrm flipH="1">
              <a:off x="5022169" y="3357960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9"/>
            <p:cNvSpPr/>
            <p:nvPr/>
          </p:nvSpPr>
          <p:spPr>
            <a:xfrm flipH="1">
              <a:off x="5000910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9"/>
            <p:cNvSpPr/>
            <p:nvPr/>
          </p:nvSpPr>
          <p:spPr>
            <a:xfrm flipH="1">
              <a:off x="5000910" y="3400609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9"/>
            <p:cNvSpPr/>
            <p:nvPr/>
          </p:nvSpPr>
          <p:spPr>
            <a:xfrm flipH="1">
              <a:off x="5000910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9"/>
            <p:cNvSpPr/>
            <p:nvPr/>
          </p:nvSpPr>
          <p:spPr>
            <a:xfrm flipH="1">
              <a:off x="5043555" y="4058446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9"/>
            <p:cNvSpPr/>
            <p:nvPr/>
          </p:nvSpPr>
          <p:spPr>
            <a:xfrm flipH="1">
              <a:off x="4909531" y="3269746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9"/>
            <p:cNvSpPr/>
            <p:nvPr/>
          </p:nvSpPr>
          <p:spPr>
            <a:xfrm flipH="1">
              <a:off x="4809062" y="348894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9"/>
            <p:cNvSpPr/>
            <p:nvPr/>
          </p:nvSpPr>
          <p:spPr>
            <a:xfrm flipH="1">
              <a:off x="4833351" y="3580317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7" name="Google Shape;2017;p29"/>
            <p:cNvGrpSpPr/>
            <p:nvPr/>
          </p:nvGrpSpPr>
          <p:grpSpPr>
            <a:xfrm>
              <a:off x="5122475" y="3525766"/>
              <a:ext cx="454750" cy="364987"/>
              <a:chOff x="5122475" y="3525766"/>
              <a:chExt cx="454750" cy="364987"/>
            </a:xfrm>
          </p:grpSpPr>
          <p:sp>
            <p:nvSpPr>
              <p:cNvPr id="2018" name="Google Shape;2018;p29"/>
              <p:cNvSpPr/>
              <p:nvPr/>
            </p:nvSpPr>
            <p:spPr>
              <a:xfrm>
                <a:off x="5304911" y="3681546"/>
                <a:ext cx="1824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736" fill="none" extrusionOk="0">
                    <a:moveTo>
                      <a:pt x="3259" y="928"/>
                    </a:moveTo>
                    <a:lnTo>
                      <a:pt x="3259" y="2808"/>
                    </a:lnTo>
                    <a:lnTo>
                      <a:pt x="1629" y="3735"/>
                    </a:lnTo>
                    <a:lnTo>
                      <a:pt x="0" y="2808"/>
                    </a:lnTo>
                    <a:lnTo>
                      <a:pt x="0" y="928"/>
                    </a:lnTo>
                    <a:lnTo>
                      <a:pt x="162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9"/>
              <p:cNvSpPr/>
              <p:nvPr/>
            </p:nvSpPr>
            <p:spPr>
              <a:xfrm>
                <a:off x="5122475" y="3681546"/>
                <a:ext cx="1824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736" extrusionOk="0">
                    <a:moveTo>
                      <a:pt x="1629" y="1"/>
                    </a:moveTo>
                    <a:lnTo>
                      <a:pt x="0" y="928"/>
                    </a:lnTo>
                    <a:lnTo>
                      <a:pt x="0" y="2808"/>
                    </a:lnTo>
                    <a:lnTo>
                      <a:pt x="1629" y="3735"/>
                    </a:lnTo>
                    <a:lnTo>
                      <a:pt x="3258" y="2808"/>
                    </a:lnTo>
                    <a:lnTo>
                      <a:pt x="3258" y="928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9"/>
              <p:cNvSpPr/>
              <p:nvPr/>
            </p:nvSpPr>
            <p:spPr>
              <a:xfrm>
                <a:off x="5122475" y="3681546"/>
                <a:ext cx="1824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736" fill="none" extrusionOk="0">
                    <a:moveTo>
                      <a:pt x="3258" y="928"/>
                    </a:moveTo>
                    <a:lnTo>
                      <a:pt x="3258" y="2808"/>
                    </a:lnTo>
                    <a:lnTo>
                      <a:pt x="1629" y="3735"/>
                    </a:lnTo>
                    <a:lnTo>
                      <a:pt x="0" y="2808"/>
                    </a:lnTo>
                    <a:lnTo>
                      <a:pt x="0" y="928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9"/>
              <p:cNvSpPr/>
              <p:nvPr/>
            </p:nvSpPr>
            <p:spPr>
              <a:xfrm>
                <a:off x="5396129" y="3525766"/>
                <a:ext cx="1810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736" extrusionOk="0">
                    <a:moveTo>
                      <a:pt x="1630" y="1"/>
                    </a:moveTo>
                    <a:lnTo>
                      <a:pt x="0" y="928"/>
                    </a:lnTo>
                    <a:lnTo>
                      <a:pt x="0" y="2808"/>
                    </a:lnTo>
                    <a:lnTo>
                      <a:pt x="1630" y="3735"/>
                    </a:lnTo>
                    <a:lnTo>
                      <a:pt x="3234" y="2808"/>
                    </a:lnTo>
                    <a:lnTo>
                      <a:pt x="3234" y="928"/>
                    </a:lnTo>
                    <a:lnTo>
                      <a:pt x="16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9"/>
              <p:cNvSpPr/>
              <p:nvPr/>
            </p:nvSpPr>
            <p:spPr>
              <a:xfrm>
                <a:off x="5396129" y="3525766"/>
                <a:ext cx="1810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736" fill="none" extrusionOk="0">
                    <a:moveTo>
                      <a:pt x="3234" y="928"/>
                    </a:moveTo>
                    <a:lnTo>
                      <a:pt x="3234" y="2808"/>
                    </a:lnTo>
                    <a:lnTo>
                      <a:pt x="1630" y="3735"/>
                    </a:lnTo>
                    <a:lnTo>
                      <a:pt x="0" y="2808"/>
                    </a:lnTo>
                    <a:lnTo>
                      <a:pt x="0" y="928"/>
                    </a:lnTo>
                    <a:lnTo>
                      <a:pt x="163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3" name="Google Shape;2023;p29"/>
            <p:cNvSpPr/>
            <p:nvPr/>
          </p:nvSpPr>
          <p:spPr>
            <a:xfrm flipH="1">
              <a:off x="4842376" y="3820900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29"/>
          <p:cNvGrpSpPr/>
          <p:nvPr/>
        </p:nvGrpSpPr>
        <p:grpSpPr>
          <a:xfrm>
            <a:off x="4010567" y="2217025"/>
            <a:ext cx="1117490" cy="1716075"/>
            <a:chOff x="4010560" y="2217025"/>
            <a:chExt cx="1117490" cy="1716075"/>
          </a:xfrm>
        </p:grpSpPr>
        <p:sp>
          <p:nvSpPr>
            <p:cNvPr id="2025" name="Google Shape;2025;p29"/>
            <p:cNvSpPr/>
            <p:nvPr/>
          </p:nvSpPr>
          <p:spPr>
            <a:xfrm>
              <a:off x="4114325" y="23916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noFill/>
            <a:ln w="13125" cap="flat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9"/>
            <p:cNvSpPr/>
            <p:nvPr/>
          </p:nvSpPr>
          <p:spPr>
            <a:xfrm>
              <a:off x="4626400" y="2217025"/>
              <a:ext cx="445675" cy="1608154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noFill/>
            <a:ln w="13125" cap="flat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9"/>
            <p:cNvSpPr/>
            <p:nvPr/>
          </p:nvSpPr>
          <p:spPr>
            <a:xfrm rot="-5400000">
              <a:off x="4432796" y="1794789"/>
              <a:ext cx="174625" cy="1019097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noFill/>
            <a:ln w="13125" cap="flat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9"/>
            <p:cNvSpPr/>
            <p:nvPr/>
          </p:nvSpPr>
          <p:spPr>
            <a:xfrm>
              <a:off x="5012675" y="23645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9"/>
            <p:cNvSpPr/>
            <p:nvPr/>
          </p:nvSpPr>
          <p:spPr>
            <a:xfrm>
              <a:off x="5040950" y="37891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30" name="Google Shape;2030;p29"/>
            <p:cNvCxnSpPr/>
            <p:nvPr/>
          </p:nvCxnSpPr>
          <p:spPr>
            <a:xfrm>
              <a:off x="4015950" y="3933100"/>
              <a:ext cx="1112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31" name="Google Shape;2031;p29"/>
            <p:cNvSpPr/>
            <p:nvPr/>
          </p:nvSpPr>
          <p:spPr>
            <a:xfrm>
              <a:off x="4084638" y="34550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9"/>
            <p:cNvSpPr/>
            <p:nvPr/>
          </p:nvSpPr>
          <p:spPr>
            <a:xfrm>
              <a:off x="4084638" y="23645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29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FPGA</a:t>
            </a:r>
            <a:endParaRPr dirty="0"/>
          </a:p>
        </p:txBody>
      </p:sp>
      <p:sp>
        <p:nvSpPr>
          <p:cNvPr id="1937" name="Google Shape;1937;p29"/>
          <p:cNvSpPr txBox="1">
            <a:spLocks noGrp="1"/>
          </p:cNvSpPr>
          <p:nvPr>
            <p:ph type="subTitle" idx="1"/>
          </p:nvPr>
        </p:nvSpPr>
        <p:spPr>
          <a:xfrm>
            <a:off x="719994" y="1998996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Low energy consumption</a:t>
            </a:r>
            <a:endParaRPr dirty="0"/>
          </a:p>
        </p:txBody>
      </p:sp>
      <p:sp>
        <p:nvSpPr>
          <p:cNvPr id="1938" name="Google Shape;1938;p29"/>
          <p:cNvSpPr txBox="1">
            <a:spLocks noGrp="1"/>
          </p:cNvSpPr>
          <p:nvPr>
            <p:ph type="title" idx="2"/>
          </p:nvPr>
        </p:nvSpPr>
        <p:spPr>
          <a:xfrm>
            <a:off x="720000" y="1607275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F4AD"/>
                </a:solidFill>
              </a:rPr>
              <a:t>Energy</a:t>
            </a:r>
            <a:endParaRPr dirty="0">
              <a:solidFill>
                <a:srgbClr val="00F4AD"/>
              </a:solidFill>
            </a:endParaRPr>
          </a:p>
        </p:txBody>
      </p:sp>
      <p:sp>
        <p:nvSpPr>
          <p:cNvPr id="1939" name="Google Shape;1939;p29"/>
          <p:cNvSpPr txBox="1">
            <a:spLocks noGrp="1"/>
          </p:cNvSpPr>
          <p:nvPr>
            <p:ph type="subTitle" idx="3"/>
          </p:nvPr>
        </p:nvSpPr>
        <p:spPr>
          <a:xfrm>
            <a:off x="719994" y="3525766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Fast prototyping</a:t>
            </a:r>
            <a:endParaRPr dirty="0"/>
          </a:p>
        </p:txBody>
      </p:sp>
      <p:sp>
        <p:nvSpPr>
          <p:cNvPr id="1940" name="Google Shape;1940;p29"/>
          <p:cNvSpPr txBox="1">
            <a:spLocks noGrp="1"/>
          </p:cNvSpPr>
          <p:nvPr>
            <p:ph type="title" idx="4"/>
          </p:nvPr>
        </p:nvSpPr>
        <p:spPr>
          <a:xfrm>
            <a:off x="720000" y="3145150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 err="1"/>
              <a:t>Prototyping</a:t>
            </a:r>
            <a:endParaRPr dirty="0"/>
          </a:p>
        </p:txBody>
      </p:sp>
      <p:sp>
        <p:nvSpPr>
          <p:cNvPr id="1941" name="Google Shape;1941;p29"/>
          <p:cNvSpPr txBox="1">
            <a:spLocks noGrp="1"/>
          </p:cNvSpPr>
          <p:nvPr>
            <p:ph type="subTitle" idx="5"/>
          </p:nvPr>
        </p:nvSpPr>
        <p:spPr>
          <a:xfrm>
            <a:off x="6672294" y="1998996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L</a:t>
            </a:r>
            <a:r>
              <a:rPr lang="en" dirty="0"/>
              <a:t>ow time consumption</a:t>
            </a:r>
            <a:endParaRPr dirty="0"/>
          </a:p>
        </p:txBody>
      </p:sp>
      <p:sp>
        <p:nvSpPr>
          <p:cNvPr id="1942" name="Google Shape;1942;p29"/>
          <p:cNvSpPr txBox="1">
            <a:spLocks noGrp="1"/>
          </p:cNvSpPr>
          <p:nvPr>
            <p:ph type="title" idx="6"/>
          </p:nvPr>
        </p:nvSpPr>
        <p:spPr>
          <a:xfrm>
            <a:off x="6672300" y="1607275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Time</a:t>
            </a:r>
            <a:endParaRPr dirty="0"/>
          </a:p>
        </p:txBody>
      </p:sp>
      <p:sp>
        <p:nvSpPr>
          <p:cNvPr id="1943" name="Google Shape;1943;p29"/>
          <p:cNvSpPr txBox="1">
            <a:spLocks noGrp="1"/>
          </p:cNvSpPr>
          <p:nvPr>
            <p:ph type="subTitle" idx="7"/>
          </p:nvPr>
        </p:nvSpPr>
        <p:spPr>
          <a:xfrm>
            <a:off x="6672294" y="3566649"/>
            <a:ext cx="1751700" cy="6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Easy to integrate with other devices</a:t>
            </a:r>
            <a:endParaRPr dirty="0"/>
          </a:p>
        </p:txBody>
      </p:sp>
      <p:sp>
        <p:nvSpPr>
          <p:cNvPr id="1944" name="Google Shape;1944;p29"/>
          <p:cNvSpPr txBox="1">
            <a:spLocks noGrp="1"/>
          </p:cNvSpPr>
          <p:nvPr>
            <p:ph type="title" idx="8"/>
          </p:nvPr>
        </p:nvSpPr>
        <p:spPr>
          <a:xfrm>
            <a:off x="6672300" y="3145150"/>
            <a:ext cx="1751700" cy="3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V</a:t>
            </a:r>
            <a:r>
              <a:rPr lang="en" dirty="0"/>
              <a:t>arious options</a:t>
            </a:r>
            <a:endParaRPr dirty="0"/>
          </a:p>
        </p:txBody>
      </p:sp>
      <p:grpSp>
        <p:nvGrpSpPr>
          <p:cNvPr id="1945" name="Google Shape;1945;p29"/>
          <p:cNvGrpSpPr/>
          <p:nvPr/>
        </p:nvGrpSpPr>
        <p:grpSpPr>
          <a:xfrm>
            <a:off x="3133557" y="1731871"/>
            <a:ext cx="980782" cy="877163"/>
            <a:chOff x="3354270" y="1731871"/>
            <a:chExt cx="980782" cy="877163"/>
          </a:xfrm>
        </p:grpSpPr>
        <p:sp>
          <p:nvSpPr>
            <p:cNvPr id="1946" name="Google Shape;1946;p29"/>
            <p:cNvSpPr/>
            <p:nvPr/>
          </p:nvSpPr>
          <p:spPr>
            <a:xfrm>
              <a:off x="344260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9"/>
            <p:cNvSpPr/>
            <p:nvPr/>
          </p:nvSpPr>
          <p:spPr>
            <a:xfrm>
              <a:off x="344260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9"/>
            <p:cNvSpPr/>
            <p:nvPr/>
          </p:nvSpPr>
          <p:spPr>
            <a:xfrm>
              <a:off x="344260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9"/>
            <p:cNvSpPr/>
            <p:nvPr/>
          </p:nvSpPr>
          <p:spPr>
            <a:xfrm>
              <a:off x="3488170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9"/>
            <p:cNvSpPr/>
            <p:nvPr/>
          </p:nvSpPr>
          <p:spPr>
            <a:xfrm>
              <a:off x="414297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9"/>
            <p:cNvSpPr/>
            <p:nvPr/>
          </p:nvSpPr>
          <p:spPr>
            <a:xfrm>
              <a:off x="414297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9"/>
            <p:cNvSpPr/>
            <p:nvPr/>
          </p:nvSpPr>
          <p:spPr>
            <a:xfrm>
              <a:off x="414297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9"/>
            <p:cNvSpPr/>
            <p:nvPr/>
          </p:nvSpPr>
          <p:spPr>
            <a:xfrm>
              <a:off x="3466906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9"/>
            <p:cNvSpPr/>
            <p:nvPr/>
          </p:nvSpPr>
          <p:spPr>
            <a:xfrm>
              <a:off x="3354270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9"/>
            <p:cNvSpPr/>
            <p:nvPr/>
          </p:nvSpPr>
          <p:spPr>
            <a:xfrm>
              <a:off x="4237469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9"/>
            <p:cNvSpPr/>
            <p:nvPr/>
          </p:nvSpPr>
          <p:spPr>
            <a:xfrm>
              <a:off x="4234444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9"/>
            <p:cNvSpPr/>
            <p:nvPr/>
          </p:nvSpPr>
          <p:spPr>
            <a:xfrm>
              <a:off x="4234331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9"/>
            <p:cNvSpPr/>
            <p:nvPr/>
          </p:nvSpPr>
          <p:spPr>
            <a:xfrm>
              <a:off x="4234344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29"/>
            <p:cNvGrpSpPr/>
            <p:nvPr/>
          </p:nvGrpSpPr>
          <p:grpSpPr>
            <a:xfrm>
              <a:off x="3680871" y="1943001"/>
              <a:ext cx="224255" cy="454737"/>
              <a:chOff x="3417000" y="1881451"/>
              <a:chExt cx="203979" cy="413623"/>
            </a:xfrm>
          </p:grpSpPr>
          <p:sp>
            <p:nvSpPr>
              <p:cNvPr id="1960" name="Google Shape;1960;p29"/>
              <p:cNvSpPr/>
              <p:nvPr/>
            </p:nvSpPr>
            <p:spPr>
              <a:xfrm>
                <a:off x="3417000" y="1881451"/>
                <a:ext cx="203979" cy="364813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6367" fill="none" extrusionOk="0">
                    <a:moveTo>
                      <a:pt x="3559" y="6366"/>
                    </a:moveTo>
                    <a:lnTo>
                      <a:pt x="0" y="6366"/>
                    </a:lnTo>
                    <a:lnTo>
                      <a:pt x="0" y="0"/>
                    </a:lnTo>
                    <a:lnTo>
                      <a:pt x="3559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9"/>
              <p:cNvSpPr/>
              <p:nvPr/>
            </p:nvSpPr>
            <p:spPr>
              <a:xfrm>
                <a:off x="3464384" y="2246200"/>
                <a:ext cx="109209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853" fill="none" extrusionOk="0">
                    <a:moveTo>
                      <a:pt x="1905" y="853"/>
                    </a:moveTo>
                    <a:lnTo>
                      <a:pt x="0" y="853"/>
                    </a:lnTo>
                    <a:lnTo>
                      <a:pt x="0" y="0"/>
                    </a:lnTo>
                    <a:lnTo>
                      <a:pt x="1905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9"/>
              <p:cNvSpPr/>
              <p:nvPr/>
            </p:nvSpPr>
            <p:spPr>
              <a:xfrm>
                <a:off x="3438544" y="2151432"/>
                <a:ext cx="160891" cy="70419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29" extrusionOk="0">
                    <a:moveTo>
                      <a:pt x="0" y="0"/>
                    </a:moveTo>
                    <a:lnTo>
                      <a:pt x="0" y="1228"/>
                    </a:lnTo>
                    <a:lnTo>
                      <a:pt x="2807" y="1228"/>
                    </a:lnTo>
                    <a:lnTo>
                      <a:pt x="28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9"/>
              <p:cNvSpPr/>
              <p:nvPr/>
            </p:nvSpPr>
            <p:spPr>
              <a:xfrm>
                <a:off x="3438544" y="2068123"/>
                <a:ext cx="160891" cy="70419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29" extrusionOk="0">
                    <a:moveTo>
                      <a:pt x="0" y="1"/>
                    </a:moveTo>
                    <a:lnTo>
                      <a:pt x="0" y="1229"/>
                    </a:lnTo>
                    <a:lnTo>
                      <a:pt x="2807" y="1229"/>
                    </a:ln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9"/>
              <p:cNvSpPr/>
              <p:nvPr/>
            </p:nvSpPr>
            <p:spPr>
              <a:xfrm>
                <a:off x="3438544" y="1983381"/>
                <a:ext cx="160891" cy="71908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2807" y="1254"/>
                    </a:ln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9"/>
              <p:cNvSpPr/>
              <p:nvPr/>
            </p:nvSpPr>
            <p:spPr>
              <a:xfrm>
                <a:off x="3438544" y="1900130"/>
                <a:ext cx="160891" cy="70419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29" extrusionOk="0">
                    <a:moveTo>
                      <a:pt x="0" y="0"/>
                    </a:moveTo>
                    <a:lnTo>
                      <a:pt x="0" y="1228"/>
                    </a:lnTo>
                    <a:lnTo>
                      <a:pt x="2807" y="1228"/>
                    </a:lnTo>
                    <a:lnTo>
                      <a:pt x="28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6" name="Google Shape;1966;p29"/>
          <p:cNvGrpSpPr/>
          <p:nvPr/>
        </p:nvGrpSpPr>
        <p:grpSpPr>
          <a:xfrm>
            <a:off x="5029673" y="1731871"/>
            <a:ext cx="980782" cy="877163"/>
            <a:chOff x="4808949" y="1731871"/>
            <a:chExt cx="980782" cy="877163"/>
          </a:xfrm>
        </p:grpSpPr>
        <p:sp>
          <p:nvSpPr>
            <p:cNvPr id="1967" name="Google Shape;1967;p29"/>
            <p:cNvSpPr/>
            <p:nvPr/>
          </p:nvSpPr>
          <p:spPr>
            <a:xfrm flipH="1">
              <a:off x="570127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9"/>
            <p:cNvSpPr/>
            <p:nvPr/>
          </p:nvSpPr>
          <p:spPr>
            <a:xfrm flipH="1">
              <a:off x="570127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9"/>
            <p:cNvSpPr/>
            <p:nvPr/>
          </p:nvSpPr>
          <p:spPr>
            <a:xfrm flipH="1">
              <a:off x="570127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9"/>
            <p:cNvSpPr/>
            <p:nvPr/>
          </p:nvSpPr>
          <p:spPr>
            <a:xfrm flipH="1">
              <a:off x="5022169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9"/>
            <p:cNvSpPr/>
            <p:nvPr/>
          </p:nvSpPr>
          <p:spPr>
            <a:xfrm flipH="1">
              <a:off x="500091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9"/>
            <p:cNvSpPr/>
            <p:nvPr/>
          </p:nvSpPr>
          <p:spPr>
            <a:xfrm flipH="1">
              <a:off x="500091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9"/>
            <p:cNvSpPr/>
            <p:nvPr/>
          </p:nvSpPr>
          <p:spPr>
            <a:xfrm flipH="1">
              <a:off x="500091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9"/>
            <p:cNvSpPr/>
            <p:nvPr/>
          </p:nvSpPr>
          <p:spPr>
            <a:xfrm flipH="1">
              <a:off x="5043555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9"/>
            <p:cNvSpPr/>
            <p:nvPr/>
          </p:nvSpPr>
          <p:spPr>
            <a:xfrm flipH="1">
              <a:off x="4909531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9"/>
            <p:cNvSpPr/>
            <p:nvPr/>
          </p:nvSpPr>
          <p:spPr>
            <a:xfrm flipH="1">
              <a:off x="4842376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9"/>
            <p:cNvSpPr/>
            <p:nvPr/>
          </p:nvSpPr>
          <p:spPr>
            <a:xfrm flipH="1">
              <a:off x="4808949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9"/>
            <p:cNvSpPr/>
            <p:nvPr/>
          </p:nvSpPr>
          <p:spPr>
            <a:xfrm flipH="1">
              <a:off x="4809062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9"/>
            <p:cNvSpPr/>
            <p:nvPr/>
          </p:nvSpPr>
          <p:spPr>
            <a:xfrm flipH="1">
              <a:off x="4833351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5122483" y="1943088"/>
              <a:ext cx="454767" cy="454767"/>
              <a:chOff x="5122483" y="1943088"/>
              <a:chExt cx="454767" cy="454767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5122483" y="1943088"/>
                <a:ext cx="454767" cy="454767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extrusionOk="0">
                    <a:moveTo>
                      <a:pt x="3860" y="0"/>
                    </a:moveTo>
                    <a:lnTo>
                      <a:pt x="3560" y="727"/>
                    </a:lnTo>
                    <a:cubicBezTo>
                      <a:pt x="3234" y="777"/>
                      <a:pt x="2908" y="877"/>
                      <a:pt x="2632" y="1028"/>
                    </a:cubicBezTo>
                    <a:lnTo>
                      <a:pt x="1956" y="652"/>
                    </a:lnTo>
                    <a:cubicBezTo>
                      <a:pt x="1605" y="877"/>
                      <a:pt x="1279" y="1153"/>
                      <a:pt x="1003" y="1454"/>
                    </a:cubicBezTo>
                    <a:lnTo>
                      <a:pt x="1279" y="2181"/>
                    </a:lnTo>
                    <a:cubicBezTo>
                      <a:pt x="1103" y="2456"/>
                      <a:pt x="953" y="2757"/>
                      <a:pt x="853" y="3058"/>
                    </a:cubicBezTo>
                    <a:lnTo>
                      <a:pt x="101" y="3258"/>
                    </a:lnTo>
                    <a:cubicBezTo>
                      <a:pt x="26" y="3559"/>
                      <a:pt x="1" y="3860"/>
                      <a:pt x="1" y="4186"/>
                    </a:cubicBezTo>
                    <a:cubicBezTo>
                      <a:pt x="1" y="4286"/>
                      <a:pt x="1" y="4411"/>
                      <a:pt x="26" y="4512"/>
                    </a:cubicBezTo>
                    <a:lnTo>
                      <a:pt x="728" y="4812"/>
                    </a:lnTo>
                    <a:cubicBezTo>
                      <a:pt x="778" y="5163"/>
                      <a:pt x="878" y="5464"/>
                      <a:pt x="1028" y="5765"/>
                    </a:cubicBezTo>
                    <a:lnTo>
                      <a:pt x="652" y="6441"/>
                    </a:lnTo>
                    <a:cubicBezTo>
                      <a:pt x="878" y="6792"/>
                      <a:pt x="1154" y="7093"/>
                      <a:pt x="1454" y="7369"/>
                    </a:cubicBezTo>
                    <a:lnTo>
                      <a:pt x="2181" y="7093"/>
                    </a:lnTo>
                    <a:cubicBezTo>
                      <a:pt x="2457" y="7268"/>
                      <a:pt x="2758" y="7419"/>
                      <a:pt x="3058" y="7519"/>
                    </a:cubicBezTo>
                    <a:lnTo>
                      <a:pt x="3284" y="8271"/>
                    </a:lnTo>
                    <a:cubicBezTo>
                      <a:pt x="3560" y="8346"/>
                      <a:pt x="3885" y="8371"/>
                      <a:pt x="4186" y="8371"/>
                    </a:cubicBezTo>
                    <a:lnTo>
                      <a:pt x="4512" y="8371"/>
                    </a:lnTo>
                    <a:lnTo>
                      <a:pt x="4838" y="7644"/>
                    </a:lnTo>
                    <a:cubicBezTo>
                      <a:pt x="5164" y="7594"/>
                      <a:pt x="5464" y="7494"/>
                      <a:pt x="5765" y="7344"/>
                    </a:cubicBezTo>
                    <a:lnTo>
                      <a:pt x="6442" y="7720"/>
                    </a:lnTo>
                    <a:cubicBezTo>
                      <a:pt x="6793" y="7519"/>
                      <a:pt x="7093" y="7243"/>
                      <a:pt x="7369" y="6918"/>
                    </a:cubicBezTo>
                    <a:lnTo>
                      <a:pt x="7093" y="6191"/>
                    </a:lnTo>
                    <a:cubicBezTo>
                      <a:pt x="7269" y="5915"/>
                      <a:pt x="7419" y="5639"/>
                      <a:pt x="7545" y="5314"/>
                    </a:cubicBezTo>
                    <a:lnTo>
                      <a:pt x="8271" y="5113"/>
                    </a:lnTo>
                    <a:cubicBezTo>
                      <a:pt x="8347" y="4812"/>
                      <a:pt x="8372" y="4512"/>
                      <a:pt x="8372" y="4186"/>
                    </a:cubicBezTo>
                    <a:cubicBezTo>
                      <a:pt x="8372" y="4085"/>
                      <a:pt x="8372" y="3985"/>
                      <a:pt x="8372" y="3860"/>
                    </a:cubicBezTo>
                    <a:lnTo>
                      <a:pt x="7670" y="3559"/>
                    </a:lnTo>
                    <a:cubicBezTo>
                      <a:pt x="7595" y="3233"/>
                      <a:pt x="7494" y="2907"/>
                      <a:pt x="7344" y="2632"/>
                    </a:cubicBezTo>
                    <a:lnTo>
                      <a:pt x="7745" y="1955"/>
                    </a:lnTo>
                    <a:cubicBezTo>
                      <a:pt x="7520" y="1604"/>
                      <a:pt x="7244" y="1278"/>
                      <a:pt x="6918" y="1003"/>
                    </a:cubicBezTo>
                    <a:lnTo>
                      <a:pt x="6191" y="1278"/>
                    </a:lnTo>
                    <a:cubicBezTo>
                      <a:pt x="5941" y="1103"/>
                      <a:pt x="5640" y="953"/>
                      <a:pt x="5314" y="852"/>
                    </a:cubicBezTo>
                    <a:lnTo>
                      <a:pt x="5114" y="100"/>
                    </a:lnTo>
                    <a:cubicBezTo>
                      <a:pt x="4813" y="25"/>
                      <a:pt x="4512" y="0"/>
                      <a:pt x="4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5122483" y="1943088"/>
                <a:ext cx="454767" cy="454767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fill="none" extrusionOk="0">
                    <a:moveTo>
                      <a:pt x="8372" y="4186"/>
                    </a:moveTo>
                    <a:cubicBezTo>
                      <a:pt x="8372" y="4512"/>
                      <a:pt x="8347" y="4812"/>
                      <a:pt x="8271" y="5113"/>
                    </a:cubicBezTo>
                    <a:lnTo>
                      <a:pt x="7545" y="5314"/>
                    </a:lnTo>
                    <a:cubicBezTo>
                      <a:pt x="7419" y="5639"/>
                      <a:pt x="7269" y="5915"/>
                      <a:pt x="7093" y="6191"/>
                    </a:cubicBezTo>
                    <a:lnTo>
                      <a:pt x="7369" y="6918"/>
                    </a:lnTo>
                    <a:cubicBezTo>
                      <a:pt x="7093" y="7243"/>
                      <a:pt x="6793" y="7519"/>
                      <a:pt x="6442" y="7720"/>
                    </a:cubicBezTo>
                    <a:lnTo>
                      <a:pt x="5765" y="7344"/>
                    </a:lnTo>
                    <a:cubicBezTo>
                      <a:pt x="5464" y="7494"/>
                      <a:pt x="5164" y="7594"/>
                      <a:pt x="4838" y="7644"/>
                    </a:cubicBezTo>
                    <a:lnTo>
                      <a:pt x="4512" y="8371"/>
                    </a:lnTo>
                    <a:cubicBezTo>
                      <a:pt x="4412" y="8371"/>
                      <a:pt x="4312" y="8371"/>
                      <a:pt x="4186" y="8371"/>
                    </a:cubicBezTo>
                    <a:cubicBezTo>
                      <a:pt x="3885" y="8371"/>
                      <a:pt x="3560" y="8346"/>
                      <a:pt x="3284" y="8271"/>
                    </a:cubicBezTo>
                    <a:lnTo>
                      <a:pt x="3058" y="7519"/>
                    </a:lnTo>
                    <a:cubicBezTo>
                      <a:pt x="2758" y="7419"/>
                      <a:pt x="2457" y="7268"/>
                      <a:pt x="2181" y="7093"/>
                    </a:cubicBezTo>
                    <a:lnTo>
                      <a:pt x="1454" y="7369"/>
                    </a:lnTo>
                    <a:cubicBezTo>
                      <a:pt x="1154" y="7093"/>
                      <a:pt x="878" y="6792"/>
                      <a:pt x="652" y="6441"/>
                    </a:cubicBezTo>
                    <a:lnTo>
                      <a:pt x="1028" y="5765"/>
                    </a:lnTo>
                    <a:cubicBezTo>
                      <a:pt x="878" y="5464"/>
                      <a:pt x="778" y="5163"/>
                      <a:pt x="728" y="4812"/>
                    </a:cubicBezTo>
                    <a:lnTo>
                      <a:pt x="26" y="4512"/>
                    </a:lnTo>
                    <a:cubicBezTo>
                      <a:pt x="1" y="4411"/>
                      <a:pt x="1" y="4286"/>
                      <a:pt x="1" y="4186"/>
                    </a:cubicBezTo>
                    <a:cubicBezTo>
                      <a:pt x="1" y="3860"/>
                      <a:pt x="26" y="3559"/>
                      <a:pt x="101" y="3258"/>
                    </a:cubicBezTo>
                    <a:lnTo>
                      <a:pt x="853" y="3058"/>
                    </a:lnTo>
                    <a:cubicBezTo>
                      <a:pt x="953" y="2757"/>
                      <a:pt x="1103" y="2456"/>
                      <a:pt x="1279" y="2181"/>
                    </a:cubicBezTo>
                    <a:lnTo>
                      <a:pt x="1003" y="1454"/>
                    </a:lnTo>
                    <a:cubicBezTo>
                      <a:pt x="1279" y="1153"/>
                      <a:pt x="1605" y="877"/>
                      <a:pt x="1956" y="652"/>
                    </a:cubicBezTo>
                    <a:lnTo>
                      <a:pt x="2632" y="1028"/>
                    </a:lnTo>
                    <a:cubicBezTo>
                      <a:pt x="2908" y="877"/>
                      <a:pt x="3234" y="777"/>
                      <a:pt x="3560" y="727"/>
                    </a:cubicBezTo>
                    <a:lnTo>
                      <a:pt x="3860" y="0"/>
                    </a:lnTo>
                    <a:cubicBezTo>
                      <a:pt x="3986" y="0"/>
                      <a:pt x="4086" y="0"/>
                      <a:pt x="4186" y="0"/>
                    </a:cubicBezTo>
                    <a:cubicBezTo>
                      <a:pt x="4512" y="0"/>
                      <a:pt x="4813" y="25"/>
                      <a:pt x="5114" y="100"/>
                    </a:cubicBezTo>
                    <a:lnTo>
                      <a:pt x="5314" y="852"/>
                    </a:lnTo>
                    <a:cubicBezTo>
                      <a:pt x="5640" y="953"/>
                      <a:pt x="5941" y="1103"/>
                      <a:pt x="6191" y="1278"/>
                    </a:cubicBezTo>
                    <a:lnTo>
                      <a:pt x="6918" y="1003"/>
                    </a:lnTo>
                    <a:cubicBezTo>
                      <a:pt x="7244" y="1278"/>
                      <a:pt x="7520" y="1604"/>
                      <a:pt x="7745" y="1955"/>
                    </a:cubicBezTo>
                    <a:lnTo>
                      <a:pt x="7344" y="2632"/>
                    </a:lnTo>
                    <a:cubicBezTo>
                      <a:pt x="7494" y="2907"/>
                      <a:pt x="7595" y="3233"/>
                      <a:pt x="7670" y="3559"/>
                    </a:cubicBezTo>
                    <a:lnTo>
                      <a:pt x="8372" y="3860"/>
                    </a:lnTo>
                    <a:cubicBezTo>
                      <a:pt x="8372" y="3985"/>
                      <a:pt x="8372" y="4085"/>
                      <a:pt x="8372" y="418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9"/>
              <p:cNvSpPr/>
              <p:nvPr/>
            </p:nvSpPr>
            <p:spPr>
              <a:xfrm>
                <a:off x="5219172" y="2039724"/>
                <a:ext cx="261442" cy="261442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extrusionOk="0">
                    <a:moveTo>
                      <a:pt x="2406" y="1"/>
                    </a:moveTo>
                    <a:cubicBezTo>
                      <a:pt x="1078" y="1"/>
                      <a:pt x="0" y="1078"/>
                      <a:pt x="0" y="2407"/>
                    </a:cubicBezTo>
                    <a:cubicBezTo>
                      <a:pt x="0" y="3735"/>
                      <a:pt x="1078" y="4813"/>
                      <a:pt x="2406" y="4813"/>
                    </a:cubicBezTo>
                    <a:cubicBezTo>
                      <a:pt x="3735" y="4813"/>
                      <a:pt x="4812" y="3735"/>
                      <a:pt x="4812" y="2407"/>
                    </a:cubicBezTo>
                    <a:cubicBezTo>
                      <a:pt x="4812" y="1078"/>
                      <a:pt x="3735" y="1"/>
                      <a:pt x="2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9"/>
              <p:cNvSpPr/>
              <p:nvPr/>
            </p:nvSpPr>
            <p:spPr>
              <a:xfrm>
                <a:off x="5219172" y="2039724"/>
                <a:ext cx="261442" cy="261442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fill="none" extrusionOk="0">
                    <a:moveTo>
                      <a:pt x="4812" y="2407"/>
                    </a:moveTo>
                    <a:cubicBezTo>
                      <a:pt x="4812" y="3735"/>
                      <a:pt x="3735" y="4813"/>
                      <a:pt x="2406" y="4813"/>
                    </a:cubicBezTo>
                    <a:cubicBezTo>
                      <a:pt x="1078" y="4813"/>
                      <a:pt x="0" y="3735"/>
                      <a:pt x="0" y="2407"/>
                    </a:cubicBezTo>
                    <a:cubicBezTo>
                      <a:pt x="0" y="1078"/>
                      <a:pt x="1078" y="1"/>
                      <a:pt x="2406" y="1"/>
                    </a:cubicBezTo>
                    <a:cubicBezTo>
                      <a:pt x="3735" y="1"/>
                      <a:pt x="4812" y="1078"/>
                      <a:pt x="4812" y="2407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3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5261379" y="2081930"/>
                <a:ext cx="177029" cy="177029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59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32"/>
                      <a:pt x="727" y="3259"/>
                      <a:pt x="1629" y="3259"/>
                    </a:cubicBezTo>
                    <a:cubicBezTo>
                      <a:pt x="2531" y="3259"/>
                      <a:pt x="3258" y="2532"/>
                      <a:pt x="3258" y="1630"/>
                    </a:cubicBezTo>
                    <a:cubicBezTo>
                      <a:pt x="3258" y="727"/>
                      <a:pt x="2531" y="1"/>
                      <a:pt x="1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9"/>
              <p:cNvSpPr/>
              <p:nvPr/>
            </p:nvSpPr>
            <p:spPr>
              <a:xfrm>
                <a:off x="5261379" y="2081930"/>
                <a:ext cx="177029" cy="177029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59" fill="none" extrusionOk="0">
                    <a:moveTo>
                      <a:pt x="3258" y="1630"/>
                    </a:moveTo>
                    <a:cubicBezTo>
                      <a:pt x="3258" y="2532"/>
                      <a:pt x="2531" y="3259"/>
                      <a:pt x="1629" y="3259"/>
                    </a:cubicBezTo>
                    <a:cubicBezTo>
                      <a:pt x="727" y="3259"/>
                      <a:pt x="0" y="2532"/>
                      <a:pt x="0" y="1630"/>
                    </a:cubicBezTo>
                    <a:cubicBezTo>
                      <a:pt x="0" y="727"/>
                      <a:pt x="727" y="1"/>
                      <a:pt x="1629" y="1"/>
                    </a:cubicBezTo>
                    <a:cubicBezTo>
                      <a:pt x="2531" y="1"/>
                      <a:pt x="3258" y="727"/>
                      <a:pt x="3258" y="1630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3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7" name="Google Shape;1987;p29"/>
          <p:cNvGrpSpPr/>
          <p:nvPr/>
        </p:nvGrpSpPr>
        <p:grpSpPr>
          <a:xfrm>
            <a:off x="3133557" y="3269746"/>
            <a:ext cx="980670" cy="877163"/>
            <a:chOff x="3354270" y="3269746"/>
            <a:chExt cx="980670" cy="877163"/>
          </a:xfrm>
        </p:grpSpPr>
        <p:sp>
          <p:nvSpPr>
            <p:cNvPr id="1988" name="Google Shape;1988;p29"/>
            <p:cNvSpPr/>
            <p:nvPr/>
          </p:nvSpPr>
          <p:spPr>
            <a:xfrm>
              <a:off x="3442605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9"/>
            <p:cNvSpPr/>
            <p:nvPr/>
          </p:nvSpPr>
          <p:spPr>
            <a:xfrm>
              <a:off x="3442605" y="3379345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9"/>
            <p:cNvSpPr/>
            <p:nvPr/>
          </p:nvSpPr>
          <p:spPr>
            <a:xfrm>
              <a:off x="3442605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9"/>
            <p:cNvSpPr/>
            <p:nvPr/>
          </p:nvSpPr>
          <p:spPr>
            <a:xfrm>
              <a:off x="3488170" y="3357960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9"/>
            <p:cNvSpPr/>
            <p:nvPr/>
          </p:nvSpPr>
          <p:spPr>
            <a:xfrm>
              <a:off x="4142970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9"/>
            <p:cNvSpPr/>
            <p:nvPr/>
          </p:nvSpPr>
          <p:spPr>
            <a:xfrm>
              <a:off x="4142970" y="3400609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9"/>
            <p:cNvSpPr/>
            <p:nvPr/>
          </p:nvSpPr>
          <p:spPr>
            <a:xfrm>
              <a:off x="4142970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9"/>
            <p:cNvSpPr/>
            <p:nvPr/>
          </p:nvSpPr>
          <p:spPr>
            <a:xfrm>
              <a:off x="3466906" y="4058446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354270" y="3269746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9"/>
            <p:cNvSpPr/>
            <p:nvPr/>
          </p:nvSpPr>
          <p:spPr>
            <a:xfrm>
              <a:off x="4237469" y="3820900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9"/>
            <p:cNvSpPr/>
            <p:nvPr/>
          </p:nvSpPr>
          <p:spPr>
            <a:xfrm>
              <a:off x="4234331" y="348894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9"/>
            <p:cNvSpPr/>
            <p:nvPr/>
          </p:nvSpPr>
          <p:spPr>
            <a:xfrm>
              <a:off x="4234344" y="3580317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0" name="Google Shape;2000;p29"/>
            <p:cNvGrpSpPr/>
            <p:nvPr/>
          </p:nvGrpSpPr>
          <p:grpSpPr>
            <a:xfrm>
              <a:off x="3565463" y="3584713"/>
              <a:ext cx="454772" cy="247102"/>
              <a:chOff x="4045113" y="4372050"/>
              <a:chExt cx="454772" cy="247102"/>
            </a:xfrm>
          </p:grpSpPr>
          <p:sp>
            <p:nvSpPr>
              <p:cNvPr id="2001" name="Google Shape;2001;p29"/>
              <p:cNvSpPr/>
              <p:nvPr/>
            </p:nvSpPr>
            <p:spPr>
              <a:xfrm>
                <a:off x="4045113" y="4372050"/>
                <a:ext cx="454772" cy="24710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5339" fill="none" extrusionOk="0">
                    <a:moveTo>
                      <a:pt x="9825" y="2682"/>
                    </a:moveTo>
                    <a:cubicBezTo>
                      <a:pt x="9825" y="2682"/>
                      <a:pt x="7645" y="5338"/>
                      <a:pt x="4913" y="5338"/>
                    </a:cubicBezTo>
                    <a:cubicBezTo>
                      <a:pt x="2206" y="5338"/>
                      <a:pt x="1" y="2682"/>
                      <a:pt x="1" y="2682"/>
                    </a:cubicBezTo>
                    <a:cubicBezTo>
                      <a:pt x="1" y="2682"/>
                      <a:pt x="2206" y="0"/>
                      <a:pt x="4913" y="0"/>
                    </a:cubicBezTo>
                    <a:cubicBezTo>
                      <a:pt x="7645" y="0"/>
                      <a:pt x="9825" y="2682"/>
                      <a:pt x="9825" y="268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9"/>
              <p:cNvSpPr/>
              <p:nvPr/>
            </p:nvSpPr>
            <p:spPr>
              <a:xfrm>
                <a:off x="4152998" y="4376678"/>
                <a:ext cx="239003" cy="2390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4" extrusionOk="0">
                    <a:moveTo>
                      <a:pt x="2582" y="0"/>
                    </a:moveTo>
                    <a:cubicBezTo>
                      <a:pt x="1153" y="0"/>
                      <a:pt x="1" y="1153"/>
                      <a:pt x="1" y="2582"/>
                    </a:cubicBezTo>
                    <a:cubicBezTo>
                      <a:pt x="1" y="3985"/>
                      <a:pt x="1153" y="5163"/>
                      <a:pt x="2582" y="5163"/>
                    </a:cubicBezTo>
                    <a:cubicBezTo>
                      <a:pt x="4011" y="5163"/>
                      <a:pt x="5163" y="3985"/>
                      <a:pt x="5163" y="2582"/>
                    </a:cubicBezTo>
                    <a:cubicBezTo>
                      <a:pt x="5163" y="1153"/>
                      <a:pt x="4011" y="0"/>
                      <a:pt x="25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9"/>
              <p:cNvSpPr/>
              <p:nvPr/>
            </p:nvSpPr>
            <p:spPr>
              <a:xfrm>
                <a:off x="4152998" y="4376678"/>
                <a:ext cx="239003" cy="239003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4" fill="none" extrusionOk="0">
                    <a:moveTo>
                      <a:pt x="5163" y="2582"/>
                    </a:moveTo>
                    <a:cubicBezTo>
                      <a:pt x="5163" y="3985"/>
                      <a:pt x="4011" y="5163"/>
                      <a:pt x="2582" y="5163"/>
                    </a:cubicBezTo>
                    <a:cubicBezTo>
                      <a:pt x="1153" y="5163"/>
                      <a:pt x="1" y="3985"/>
                      <a:pt x="1" y="2582"/>
                    </a:cubicBezTo>
                    <a:cubicBezTo>
                      <a:pt x="1" y="1153"/>
                      <a:pt x="1153" y="0"/>
                      <a:pt x="2582" y="0"/>
                    </a:cubicBezTo>
                    <a:cubicBezTo>
                      <a:pt x="4011" y="0"/>
                      <a:pt x="5163" y="1153"/>
                      <a:pt x="5163" y="2582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9"/>
              <p:cNvSpPr/>
              <p:nvPr/>
            </p:nvSpPr>
            <p:spPr>
              <a:xfrm>
                <a:off x="4221450" y="4445131"/>
                <a:ext cx="102099" cy="102099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206" fill="none" extrusionOk="0">
                    <a:moveTo>
                      <a:pt x="2206" y="1103"/>
                    </a:moveTo>
                    <a:cubicBezTo>
                      <a:pt x="2206" y="1704"/>
                      <a:pt x="1705" y="2206"/>
                      <a:pt x="1103" y="2206"/>
                    </a:cubicBezTo>
                    <a:cubicBezTo>
                      <a:pt x="502" y="2206"/>
                      <a:pt x="0" y="1704"/>
                      <a:pt x="0" y="1103"/>
                    </a:cubicBezTo>
                    <a:cubicBezTo>
                      <a:pt x="0" y="476"/>
                      <a:pt x="502" y="0"/>
                      <a:pt x="1103" y="0"/>
                    </a:cubicBezTo>
                    <a:cubicBezTo>
                      <a:pt x="1705" y="0"/>
                      <a:pt x="2206" y="476"/>
                      <a:pt x="2206" y="1103"/>
                    </a:cubicBezTo>
                    <a:close/>
                  </a:path>
                </a:pathLst>
              </a:custGeom>
              <a:noFill/>
              <a:ln w="4375" cap="flat" cmpd="sng">
                <a:solidFill>
                  <a:schemeClr val="accent3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5" name="Google Shape;2005;p29"/>
          <p:cNvGrpSpPr/>
          <p:nvPr/>
        </p:nvGrpSpPr>
        <p:grpSpPr>
          <a:xfrm>
            <a:off x="5029786" y="3269746"/>
            <a:ext cx="980670" cy="877163"/>
            <a:chOff x="4809062" y="3269746"/>
            <a:chExt cx="980670" cy="877163"/>
          </a:xfrm>
        </p:grpSpPr>
        <p:sp>
          <p:nvSpPr>
            <p:cNvPr id="2006" name="Google Shape;2006;p29"/>
            <p:cNvSpPr/>
            <p:nvPr/>
          </p:nvSpPr>
          <p:spPr>
            <a:xfrm flipH="1">
              <a:off x="5701275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9"/>
            <p:cNvSpPr/>
            <p:nvPr/>
          </p:nvSpPr>
          <p:spPr>
            <a:xfrm flipH="1">
              <a:off x="5701275" y="3379345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9"/>
            <p:cNvSpPr/>
            <p:nvPr/>
          </p:nvSpPr>
          <p:spPr>
            <a:xfrm flipH="1">
              <a:off x="5701275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9"/>
            <p:cNvSpPr/>
            <p:nvPr/>
          </p:nvSpPr>
          <p:spPr>
            <a:xfrm flipH="1">
              <a:off x="5022169" y="3357960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9"/>
            <p:cNvSpPr/>
            <p:nvPr/>
          </p:nvSpPr>
          <p:spPr>
            <a:xfrm flipH="1">
              <a:off x="5000910" y="3357960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9"/>
            <p:cNvSpPr/>
            <p:nvPr/>
          </p:nvSpPr>
          <p:spPr>
            <a:xfrm flipH="1">
              <a:off x="5000910" y="3400609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9"/>
            <p:cNvSpPr/>
            <p:nvPr/>
          </p:nvSpPr>
          <p:spPr>
            <a:xfrm flipH="1">
              <a:off x="5000910" y="4058446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9"/>
            <p:cNvSpPr/>
            <p:nvPr/>
          </p:nvSpPr>
          <p:spPr>
            <a:xfrm flipH="1">
              <a:off x="5043555" y="4058446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9"/>
            <p:cNvSpPr/>
            <p:nvPr/>
          </p:nvSpPr>
          <p:spPr>
            <a:xfrm flipH="1">
              <a:off x="4909531" y="3269746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9"/>
            <p:cNvSpPr/>
            <p:nvPr/>
          </p:nvSpPr>
          <p:spPr>
            <a:xfrm flipH="1">
              <a:off x="4809062" y="348894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9"/>
            <p:cNvSpPr/>
            <p:nvPr/>
          </p:nvSpPr>
          <p:spPr>
            <a:xfrm flipH="1">
              <a:off x="4833351" y="3580317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7" name="Google Shape;2017;p29"/>
            <p:cNvGrpSpPr/>
            <p:nvPr/>
          </p:nvGrpSpPr>
          <p:grpSpPr>
            <a:xfrm>
              <a:off x="5122475" y="3525766"/>
              <a:ext cx="454750" cy="364987"/>
              <a:chOff x="5122475" y="3525766"/>
              <a:chExt cx="454750" cy="364987"/>
            </a:xfrm>
          </p:grpSpPr>
          <p:sp>
            <p:nvSpPr>
              <p:cNvPr id="2018" name="Google Shape;2018;p29"/>
              <p:cNvSpPr/>
              <p:nvPr/>
            </p:nvSpPr>
            <p:spPr>
              <a:xfrm>
                <a:off x="5304911" y="3681546"/>
                <a:ext cx="1824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736" fill="none" extrusionOk="0">
                    <a:moveTo>
                      <a:pt x="3259" y="928"/>
                    </a:moveTo>
                    <a:lnTo>
                      <a:pt x="3259" y="2808"/>
                    </a:lnTo>
                    <a:lnTo>
                      <a:pt x="1629" y="3735"/>
                    </a:lnTo>
                    <a:lnTo>
                      <a:pt x="0" y="2808"/>
                    </a:lnTo>
                    <a:lnTo>
                      <a:pt x="0" y="928"/>
                    </a:lnTo>
                    <a:lnTo>
                      <a:pt x="162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9"/>
              <p:cNvSpPr/>
              <p:nvPr/>
            </p:nvSpPr>
            <p:spPr>
              <a:xfrm>
                <a:off x="5122475" y="3681546"/>
                <a:ext cx="1824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736" extrusionOk="0">
                    <a:moveTo>
                      <a:pt x="1629" y="1"/>
                    </a:moveTo>
                    <a:lnTo>
                      <a:pt x="0" y="928"/>
                    </a:lnTo>
                    <a:lnTo>
                      <a:pt x="0" y="2808"/>
                    </a:lnTo>
                    <a:lnTo>
                      <a:pt x="1629" y="3735"/>
                    </a:lnTo>
                    <a:lnTo>
                      <a:pt x="3258" y="2808"/>
                    </a:lnTo>
                    <a:lnTo>
                      <a:pt x="3258" y="928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9"/>
              <p:cNvSpPr/>
              <p:nvPr/>
            </p:nvSpPr>
            <p:spPr>
              <a:xfrm>
                <a:off x="5122475" y="3681546"/>
                <a:ext cx="1824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736" fill="none" extrusionOk="0">
                    <a:moveTo>
                      <a:pt x="3258" y="928"/>
                    </a:moveTo>
                    <a:lnTo>
                      <a:pt x="3258" y="2808"/>
                    </a:lnTo>
                    <a:lnTo>
                      <a:pt x="1629" y="3735"/>
                    </a:lnTo>
                    <a:lnTo>
                      <a:pt x="0" y="2808"/>
                    </a:lnTo>
                    <a:lnTo>
                      <a:pt x="0" y="928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9"/>
              <p:cNvSpPr/>
              <p:nvPr/>
            </p:nvSpPr>
            <p:spPr>
              <a:xfrm>
                <a:off x="5396129" y="3525766"/>
                <a:ext cx="1810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736" extrusionOk="0">
                    <a:moveTo>
                      <a:pt x="1630" y="1"/>
                    </a:moveTo>
                    <a:lnTo>
                      <a:pt x="0" y="928"/>
                    </a:lnTo>
                    <a:lnTo>
                      <a:pt x="0" y="2808"/>
                    </a:lnTo>
                    <a:lnTo>
                      <a:pt x="1630" y="3735"/>
                    </a:lnTo>
                    <a:lnTo>
                      <a:pt x="3234" y="2808"/>
                    </a:lnTo>
                    <a:lnTo>
                      <a:pt x="3234" y="928"/>
                    </a:lnTo>
                    <a:lnTo>
                      <a:pt x="16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9"/>
              <p:cNvSpPr/>
              <p:nvPr/>
            </p:nvSpPr>
            <p:spPr>
              <a:xfrm>
                <a:off x="5396129" y="3525766"/>
                <a:ext cx="181096" cy="20920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736" fill="none" extrusionOk="0">
                    <a:moveTo>
                      <a:pt x="3234" y="928"/>
                    </a:moveTo>
                    <a:lnTo>
                      <a:pt x="3234" y="2808"/>
                    </a:lnTo>
                    <a:lnTo>
                      <a:pt x="1630" y="3735"/>
                    </a:lnTo>
                    <a:lnTo>
                      <a:pt x="0" y="2808"/>
                    </a:lnTo>
                    <a:lnTo>
                      <a:pt x="0" y="928"/>
                    </a:lnTo>
                    <a:lnTo>
                      <a:pt x="1630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3" name="Google Shape;2023;p29"/>
            <p:cNvSpPr/>
            <p:nvPr/>
          </p:nvSpPr>
          <p:spPr>
            <a:xfrm flipH="1">
              <a:off x="4842376" y="3820900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29"/>
          <p:cNvGrpSpPr/>
          <p:nvPr/>
        </p:nvGrpSpPr>
        <p:grpSpPr>
          <a:xfrm>
            <a:off x="4010567" y="2217025"/>
            <a:ext cx="1117490" cy="1716075"/>
            <a:chOff x="4010560" y="2217025"/>
            <a:chExt cx="1117490" cy="1716075"/>
          </a:xfrm>
        </p:grpSpPr>
        <p:sp>
          <p:nvSpPr>
            <p:cNvPr id="2025" name="Google Shape;2025;p29"/>
            <p:cNvSpPr/>
            <p:nvPr/>
          </p:nvSpPr>
          <p:spPr>
            <a:xfrm>
              <a:off x="4114325" y="23916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noFill/>
            <a:ln w="13125" cap="flat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9"/>
            <p:cNvSpPr/>
            <p:nvPr/>
          </p:nvSpPr>
          <p:spPr>
            <a:xfrm>
              <a:off x="4626400" y="2217025"/>
              <a:ext cx="445675" cy="1608154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noFill/>
            <a:ln w="13125" cap="flat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9"/>
            <p:cNvSpPr/>
            <p:nvPr/>
          </p:nvSpPr>
          <p:spPr>
            <a:xfrm rot="-5400000">
              <a:off x="4432796" y="1794789"/>
              <a:ext cx="174625" cy="1019097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noFill/>
            <a:ln w="13125" cap="flat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9"/>
            <p:cNvSpPr/>
            <p:nvPr/>
          </p:nvSpPr>
          <p:spPr>
            <a:xfrm>
              <a:off x="5012675" y="23645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9"/>
            <p:cNvSpPr/>
            <p:nvPr/>
          </p:nvSpPr>
          <p:spPr>
            <a:xfrm>
              <a:off x="5040950" y="37891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30" name="Google Shape;2030;p29"/>
            <p:cNvCxnSpPr/>
            <p:nvPr/>
          </p:nvCxnSpPr>
          <p:spPr>
            <a:xfrm>
              <a:off x="4015950" y="3933100"/>
              <a:ext cx="1112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31" name="Google Shape;2031;p29"/>
            <p:cNvSpPr/>
            <p:nvPr/>
          </p:nvSpPr>
          <p:spPr>
            <a:xfrm>
              <a:off x="4084638" y="34550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9"/>
            <p:cNvSpPr/>
            <p:nvPr/>
          </p:nvSpPr>
          <p:spPr>
            <a:xfrm>
              <a:off x="4084638" y="2364500"/>
              <a:ext cx="59400" cy="5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4DEDF86E-B5CB-47F9-A341-803A7594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39" y="2522177"/>
            <a:ext cx="1074101" cy="88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73431"/>
      </p:ext>
    </p:extLst>
  </p:cSld>
  <p:clrMapOvr>
    <a:masterClrMapping/>
  </p:clrMapOvr>
</p:sld>
</file>

<file path=ppt/theme/theme1.xml><?xml version="1.0" encoding="utf-8"?>
<a:theme xmlns:a="http://schemas.openxmlformats.org/drawingml/2006/main" name="Computer Science Proposal by Slidesgo">
  <a:themeElements>
    <a:clrScheme name="Simple Light">
      <a:dk1>
        <a:srgbClr val="FFFFFF"/>
      </a:dk1>
      <a:lt1>
        <a:srgbClr val="0F3570"/>
      </a:lt1>
      <a:dk2>
        <a:srgbClr val="00F4AD"/>
      </a:dk2>
      <a:lt2>
        <a:srgbClr val="0F3570"/>
      </a:lt2>
      <a:accent1>
        <a:srgbClr val="285293"/>
      </a:accent1>
      <a:accent2>
        <a:srgbClr val="9FC5E8"/>
      </a:accent2>
      <a:accent3>
        <a:srgbClr val="434343"/>
      </a:accent3>
      <a:accent4>
        <a:srgbClr val="00F4AD"/>
      </a:accent4>
      <a:accent5>
        <a:srgbClr val="285293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6327</TotalTime>
  <Words>2924</Words>
  <Application>Microsoft Office PowerPoint</Application>
  <PresentationFormat>On-screen Show (16:9)</PresentationFormat>
  <Paragraphs>531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Bebas Neue</vt:lpstr>
      <vt:lpstr>Arial</vt:lpstr>
      <vt:lpstr>Courier New</vt:lpstr>
      <vt:lpstr>Roboto</vt:lpstr>
      <vt:lpstr>Computer Science Proposal by Slidesgo</vt:lpstr>
      <vt:lpstr>Introduction to  AI implementation  in FPGA via VITIA-AI</vt:lpstr>
      <vt:lpstr>Little About myself</vt:lpstr>
      <vt:lpstr>TABLE OF CONTENTS</vt:lpstr>
      <vt:lpstr>TABLE OF CONTENTS</vt:lpstr>
      <vt:lpstr>01</vt:lpstr>
      <vt:lpstr>PowerPoint Presentation</vt:lpstr>
      <vt:lpstr>— XILINX</vt:lpstr>
      <vt:lpstr>FPGA</vt:lpstr>
      <vt:lpstr>FPGA</vt:lpstr>
      <vt:lpstr>PowerPoint Presentation</vt:lpstr>
      <vt:lpstr>02</vt:lpstr>
      <vt:lpstr>Capsule Colon Endoscopy</vt:lpstr>
      <vt:lpstr>Capsule Colon Endoscopy</vt:lpstr>
      <vt:lpstr>03</vt:lpstr>
      <vt:lpstr>Model Design</vt:lpstr>
      <vt:lpstr>Model Design</vt:lpstr>
      <vt:lpstr>Output processing</vt:lpstr>
      <vt:lpstr>Can’t show you these images, sorry!</vt:lpstr>
      <vt:lpstr>Binary classification</vt:lpstr>
      <vt:lpstr>Binary classification</vt:lpstr>
      <vt:lpstr>Binary classification</vt:lpstr>
      <vt:lpstr>04</vt:lpstr>
      <vt:lpstr>Zcu-102</vt:lpstr>
      <vt:lpstr>Peripherals</vt:lpstr>
      <vt:lpstr>Peripherals</vt:lpstr>
      <vt:lpstr>Peripherals</vt:lpstr>
      <vt:lpstr>Detail information</vt:lpstr>
      <vt:lpstr>Example application</vt:lpstr>
      <vt:lpstr>Zcu-102</vt:lpstr>
      <vt:lpstr>Zcu-102</vt:lpstr>
      <vt:lpstr>Zcu-102</vt:lpstr>
      <vt:lpstr>Zcu-102</vt:lpstr>
      <vt:lpstr>StatiC IP configuration</vt:lpstr>
      <vt:lpstr>StatiC IP configuration</vt:lpstr>
      <vt:lpstr>StatiC IP configuration</vt:lpstr>
      <vt:lpstr>StatiC IP configuration</vt:lpstr>
      <vt:lpstr>StatiC IP configuration</vt:lpstr>
      <vt:lpstr>Zcu-102</vt:lpstr>
      <vt:lpstr>05</vt:lpstr>
      <vt:lpstr>Hardware programming</vt:lpstr>
      <vt:lpstr>Hardware programming</vt:lpstr>
      <vt:lpstr>Hardware programming</vt:lpstr>
      <vt:lpstr>Hardware programming</vt:lpstr>
      <vt:lpstr>Hardware programming</vt:lpstr>
      <vt:lpstr>Hardware programming</vt:lpstr>
      <vt:lpstr>VITIs-ai environment set-up</vt:lpstr>
      <vt:lpstr>VITIs-ai environment set-up</vt:lpstr>
      <vt:lpstr>VITIs-ai environment set-up</vt:lpstr>
      <vt:lpstr>VITIs-ai environment set-up</vt:lpstr>
      <vt:lpstr>VITIs-ai environment set-up</vt:lpstr>
      <vt:lpstr>VITIs-ai environment set-up</vt:lpstr>
      <vt:lpstr>VITIs-ai environment set-up</vt:lpstr>
      <vt:lpstr>VITIs-ai environment set-up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VITIs-ai AI implementation</vt:lpstr>
      <vt:lpstr>Demonstration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PROPOSAL</dc:title>
  <cp:lastModifiedBy>Sunyoung Yoo</cp:lastModifiedBy>
  <cp:revision>65</cp:revision>
  <cp:lastPrinted>2021-01-25T02:04:46Z</cp:lastPrinted>
  <dcterms:modified xsi:type="dcterms:W3CDTF">2021-01-27T06:34:47Z</dcterms:modified>
</cp:coreProperties>
</file>