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60" r:id="rId8"/>
    <p:sldId id="263" r:id="rId9"/>
    <p:sldId id="264" r:id="rId10"/>
    <p:sldId id="271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85B70-98E3-445F-B47E-6C8562651B61}" v="8" dt="2023-12-26T06:15:06.766"/>
    <p1510:client id="{E906F5E6-E5D5-436B-BEBA-ED6478417BD2}" v="66" dt="2023-12-26T05:02:58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15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유건종" userId="b98b9c62-3142-43ae-b78d-a970e74e3f63" providerId="ADAL" clId="{CB51FEAE-B438-4F04-B154-A5F2E5F1E425}"/>
    <pc:docChg chg="undo custSel addSld delSld modSld">
      <pc:chgData name="유건종" userId="b98b9c62-3142-43ae-b78d-a970e74e3f63" providerId="ADAL" clId="{CB51FEAE-B438-4F04-B154-A5F2E5F1E425}" dt="2023-12-21T11:20:03.630" v="1634" actId="20577"/>
      <pc:docMkLst>
        <pc:docMk/>
      </pc:docMkLst>
      <pc:sldChg chg="addSp delSp modSp mod">
        <pc:chgData name="유건종" userId="b98b9c62-3142-43ae-b78d-a970e74e3f63" providerId="ADAL" clId="{CB51FEAE-B438-4F04-B154-A5F2E5F1E425}" dt="2023-12-21T11:18:11.407" v="1604" actId="1076"/>
        <pc:sldMkLst>
          <pc:docMk/>
          <pc:sldMk cId="3623658242" sldId="256"/>
        </pc:sldMkLst>
        <pc:spChg chg="mod">
          <ac:chgData name="유건종" userId="b98b9c62-3142-43ae-b78d-a970e74e3f63" providerId="ADAL" clId="{CB51FEAE-B438-4F04-B154-A5F2E5F1E425}" dt="2023-12-21T11:17:53.842" v="1599" actId="1038"/>
          <ac:spMkLst>
            <pc:docMk/>
            <pc:sldMk cId="3623658242" sldId="256"/>
            <ac:spMk id="2" creationId="{F6318E71-3BFD-048D-DAA0-1D0BD87DF88E}"/>
          </ac:spMkLst>
        </pc:spChg>
        <pc:spChg chg="mod">
          <ac:chgData name="유건종" userId="b98b9c62-3142-43ae-b78d-a970e74e3f63" providerId="ADAL" clId="{CB51FEAE-B438-4F04-B154-A5F2E5F1E425}" dt="2023-12-21T11:17:41.586" v="1581" actId="1076"/>
          <ac:spMkLst>
            <pc:docMk/>
            <pc:sldMk cId="3623658242" sldId="256"/>
            <ac:spMk id="3" creationId="{E44A5D22-67DD-01C7-D0BA-0C542AA33584}"/>
          </ac:spMkLst>
        </pc:spChg>
        <pc:picChg chg="add mod">
          <ac:chgData name="유건종" userId="b98b9c62-3142-43ae-b78d-a970e74e3f63" providerId="ADAL" clId="{CB51FEAE-B438-4F04-B154-A5F2E5F1E425}" dt="2023-12-21T11:18:11.407" v="1604" actId="1076"/>
          <ac:picMkLst>
            <pc:docMk/>
            <pc:sldMk cId="3623658242" sldId="256"/>
            <ac:picMk id="5" creationId="{81506DC7-F30B-CD60-14F3-C7280B01259E}"/>
          </ac:picMkLst>
        </pc:picChg>
        <pc:picChg chg="add mod ord modCrop">
          <ac:chgData name="유건종" userId="b98b9c62-3142-43ae-b78d-a970e74e3f63" providerId="ADAL" clId="{CB51FEAE-B438-4F04-B154-A5F2E5F1E425}" dt="2023-12-21T11:17:37.404" v="1580" actId="1037"/>
          <ac:picMkLst>
            <pc:docMk/>
            <pc:sldMk cId="3623658242" sldId="256"/>
            <ac:picMk id="7" creationId="{C0B0748E-F1D1-2AF5-B148-0CB5A4A4E5EE}"/>
          </ac:picMkLst>
        </pc:picChg>
        <pc:picChg chg="add del mod">
          <ac:chgData name="유건종" userId="b98b9c62-3142-43ae-b78d-a970e74e3f63" providerId="ADAL" clId="{CB51FEAE-B438-4F04-B154-A5F2E5F1E425}" dt="2023-12-21T11:14:43.511" v="1531" actId="478"/>
          <ac:picMkLst>
            <pc:docMk/>
            <pc:sldMk cId="3623658242" sldId="256"/>
            <ac:picMk id="9" creationId="{C9C89643-ECC7-8E28-3D0C-BC4099947D6A}"/>
          </ac:picMkLst>
        </pc:picChg>
        <pc:picChg chg="add del mod">
          <ac:chgData name="유건종" userId="b98b9c62-3142-43ae-b78d-a970e74e3f63" providerId="ADAL" clId="{CB51FEAE-B438-4F04-B154-A5F2E5F1E425}" dt="2023-12-21T11:18:04.961" v="1603" actId="1076"/>
          <ac:picMkLst>
            <pc:docMk/>
            <pc:sldMk cId="3623658242" sldId="256"/>
            <ac:picMk id="11" creationId="{A3A41427-DAC7-DCF7-A1A9-1DAE2AB971C3}"/>
          </ac:picMkLst>
        </pc:picChg>
      </pc:sldChg>
      <pc:sldChg chg="modSp new mod">
        <pc:chgData name="유건종" userId="b98b9c62-3142-43ae-b78d-a970e74e3f63" providerId="ADAL" clId="{CB51FEAE-B438-4F04-B154-A5F2E5F1E425}" dt="2023-12-21T11:04:41.622" v="1310" actId="20577"/>
        <pc:sldMkLst>
          <pc:docMk/>
          <pc:sldMk cId="2663743201" sldId="257"/>
        </pc:sldMkLst>
        <pc:spChg chg="mod">
          <ac:chgData name="유건종" userId="b98b9c62-3142-43ae-b78d-a970e74e3f63" providerId="ADAL" clId="{CB51FEAE-B438-4F04-B154-A5F2E5F1E425}" dt="2023-12-21T10:24:23.247" v="341" actId="20577"/>
          <ac:spMkLst>
            <pc:docMk/>
            <pc:sldMk cId="2663743201" sldId="257"/>
            <ac:spMk id="2" creationId="{B720B6BD-98AE-A662-3177-77F5B439FA04}"/>
          </ac:spMkLst>
        </pc:spChg>
        <pc:spChg chg="mod">
          <ac:chgData name="유건종" userId="b98b9c62-3142-43ae-b78d-a970e74e3f63" providerId="ADAL" clId="{CB51FEAE-B438-4F04-B154-A5F2E5F1E425}" dt="2023-12-21T11:04:41.622" v="1310" actId="20577"/>
          <ac:spMkLst>
            <pc:docMk/>
            <pc:sldMk cId="2663743201" sldId="257"/>
            <ac:spMk id="3" creationId="{FD92FAF6-0117-54E5-24F8-7F421ED77257}"/>
          </ac:spMkLst>
        </pc:spChg>
      </pc:sldChg>
      <pc:sldChg chg="addSp delSp modSp new mod">
        <pc:chgData name="유건종" userId="b98b9c62-3142-43ae-b78d-a970e74e3f63" providerId="ADAL" clId="{CB51FEAE-B438-4F04-B154-A5F2E5F1E425}" dt="2023-12-21T11:08:10.574" v="1433" actId="20577"/>
        <pc:sldMkLst>
          <pc:docMk/>
          <pc:sldMk cId="893023298" sldId="258"/>
        </pc:sldMkLst>
        <pc:spChg chg="mod">
          <ac:chgData name="유건종" userId="b98b9c62-3142-43ae-b78d-a970e74e3f63" providerId="ADAL" clId="{CB51FEAE-B438-4F04-B154-A5F2E5F1E425}" dt="2023-12-21T11:08:10.574" v="1433" actId="20577"/>
          <ac:spMkLst>
            <pc:docMk/>
            <pc:sldMk cId="893023298" sldId="258"/>
            <ac:spMk id="2" creationId="{F16DA80D-6685-0ABA-35D4-11C649E67948}"/>
          </ac:spMkLst>
        </pc:spChg>
        <pc:spChg chg="del">
          <ac:chgData name="유건종" userId="b98b9c62-3142-43ae-b78d-a970e74e3f63" providerId="ADAL" clId="{CB51FEAE-B438-4F04-B154-A5F2E5F1E425}" dt="2023-12-21T10:27:13.230" v="632" actId="478"/>
          <ac:spMkLst>
            <pc:docMk/>
            <pc:sldMk cId="893023298" sldId="258"/>
            <ac:spMk id="3" creationId="{AC34DC7B-7704-003B-1C0C-84E191AFF45D}"/>
          </ac:spMkLst>
        </pc:spChg>
        <pc:spChg chg="add del mod">
          <ac:chgData name="유건종" userId="b98b9c62-3142-43ae-b78d-a970e74e3f63" providerId="ADAL" clId="{CB51FEAE-B438-4F04-B154-A5F2E5F1E425}" dt="2023-12-21T10:27:18.846" v="636" actId="478"/>
          <ac:spMkLst>
            <pc:docMk/>
            <pc:sldMk cId="893023298" sldId="258"/>
            <ac:spMk id="5" creationId="{D27FCCDA-D14C-E452-512F-A21C2931C398}"/>
          </ac:spMkLst>
        </pc:spChg>
        <pc:spChg chg="add del">
          <ac:chgData name="유건종" userId="b98b9c62-3142-43ae-b78d-a970e74e3f63" providerId="ADAL" clId="{CB51FEAE-B438-4F04-B154-A5F2E5F1E425}" dt="2023-12-21T10:51:30.276" v="1136" actId="478"/>
          <ac:spMkLst>
            <pc:docMk/>
            <pc:sldMk cId="893023298" sldId="258"/>
            <ac:spMk id="10" creationId="{53905810-A797-76AE-2226-C3428F8B80D4}"/>
          </ac:spMkLst>
        </pc:spChg>
        <pc:picChg chg="add del mod modCrop">
          <ac:chgData name="유건종" userId="b98b9c62-3142-43ae-b78d-a970e74e3f63" providerId="ADAL" clId="{CB51FEAE-B438-4F04-B154-A5F2E5F1E425}" dt="2023-12-21T10:53:04.964" v="1149" actId="478"/>
          <ac:picMkLst>
            <pc:docMk/>
            <pc:sldMk cId="893023298" sldId="258"/>
            <ac:picMk id="7" creationId="{7F47358A-E1D2-58CA-728A-0141BE6097DB}"/>
          </ac:picMkLst>
        </pc:picChg>
        <pc:picChg chg="add mod">
          <ac:chgData name="유건종" userId="b98b9c62-3142-43ae-b78d-a970e74e3f63" providerId="ADAL" clId="{CB51FEAE-B438-4F04-B154-A5F2E5F1E425}" dt="2023-12-21T10:31:00.193" v="713" actId="1076"/>
          <ac:picMkLst>
            <pc:docMk/>
            <pc:sldMk cId="893023298" sldId="258"/>
            <ac:picMk id="9" creationId="{8320EC01-6774-91ED-9BCA-EE2ECE4AB3C7}"/>
          </ac:picMkLst>
        </pc:picChg>
        <pc:inkChg chg="add del mod">
          <ac:chgData name="유건종" userId="b98b9c62-3142-43ae-b78d-a970e74e3f63" providerId="ADAL" clId="{CB51FEAE-B438-4F04-B154-A5F2E5F1E425}" dt="2023-12-21T10:51:47.794" v="1141" actId="478"/>
          <ac:inkMkLst>
            <pc:docMk/>
            <pc:sldMk cId="893023298" sldId="258"/>
            <ac:inkMk id="11" creationId="{3F119944-ABEA-67F7-FB4B-62A943243206}"/>
          </ac:inkMkLst>
        </pc:inkChg>
        <pc:inkChg chg="add del">
          <ac:chgData name="유건종" userId="b98b9c62-3142-43ae-b78d-a970e74e3f63" providerId="ADAL" clId="{CB51FEAE-B438-4F04-B154-A5F2E5F1E425}" dt="2023-12-21T10:51:48.946" v="1142" actId="478"/>
          <ac:inkMkLst>
            <pc:docMk/>
            <pc:sldMk cId="893023298" sldId="258"/>
            <ac:inkMk id="12" creationId="{21A12CF4-FAA5-F04C-0F2C-34507368D5B7}"/>
          </ac:inkMkLst>
        </pc:inkChg>
        <pc:inkChg chg="add del mod">
          <ac:chgData name="유건종" userId="b98b9c62-3142-43ae-b78d-a970e74e3f63" providerId="ADAL" clId="{CB51FEAE-B438-4F04-B154-A5F2E5F1E425}" dt="2023-12-21T10:53:29.442" v="1154" actId="478"/>
          <ac:inkMkLst>
            <pc:docMk/>
            <pc:sldMk cId="893023298" sldId="258"/>
            <ac:inkMk id="13" creationId="{6754D7B0-07E0-DA22-731A-8FA035D658FD}"/>
          </ac:inkMkLst>
        </pc:inkChg>
        <pc:inkChg chg="add del mod">
          <ac:chgData name="유건종" userId="b98b9c62-3142-43ae-b78d-a970e74e3f63" providerId="ADAL" clId="{CB51FEAE-B438-4F04-B154-A5F2E5F1E425}" dt="2023-12-21T10:53:30.120" v="1155" actId="478"/>
          <ac:inkMkLst>
            <pc:docMk/>
            <pc:sldMk cId="893023298" sldId="258"/>
            <ac:inkMk id="14" creationId="{81A687E2-68C5-A8A4-625F-20DA490E8572}"/>
          </ac:inkMkLst>
        </pc:inkChg>
      </pc:sldChg>
      <pc:sldChg chg="addSp delSp modSp add mod">
        <pc:chgData name="유건종" userId="b98b9c62-3142-43ae-b78d-a970e74e3f63" providerId="ADAL" clId="{CB51FEAE-B438-4F04-B154-A5F2E5F1E425}" dt="2023-12-21T11:18:58.465" v="1605" actId="1076"/>
        <pc:sldMkLst>
          <pc:docMk/>
          <pc:sldMk cId="3427678849" sldId="259"/>
        </pc:sldMkLst>
        <pc:spChg chg="mod">
          <ac:chgData name="유건종" userId="b98b9c62-3142-43ae-b78d-a970e74e3f63" providerId="ADAL" clId="{CB51FEAE-B438-4F04-B154-A5F2E5F1E425}" dt="2023-12-21T11:08:12.169" v="1434"/>
          <ac:spMkLst>
            <pc:docMk/>
            <pc:sldMk cId="3427678849" sldId="259"/>
            <ac:spMk id="2" creationId="{F16DA80D-6685-0ABA-35D4-11C649E67948}"/>
          </ac:spMkLst>
        </pc:spChg>
        <pc:picChg chg="add mod">
          <ac:chgData name="유건종" userId="b98b9c62-3142-43ae-b78d-a970e74e3f63" providerId="ADAL" clId="{CB51FEAE-B438-4F04-B154-A5F2E5F1E425}" dt="2023-12-21T11:18:58.465" v="1605" actId="1076"/>
          <ac:picMkLst>
            <pc:docMk/>
            <pc:sldMk cId="3427678849" sldId="259"/>
            <ac:picMk id="4" creationId="{123A824E-53C7-DCC4-3DC3-7305217942EA}"/>
          </ac:picMkLst>
        </pc:picChg>
        <pc:picChg chg="add del mod">
          <ac:chgData name="유건종" userId="b98b9c62-3142-43ae-b78d-a970e74e3f63" providerId="ADAL" clId="{CB51FEAE-B438-4F04-B154-A5F2E5F1E425}" dt="2023-12-21T10:33:05.446" v="741" actId="478"/>
          <ac:picMkLst>
            <pc:docMk/>
            <pc:sldMk cId="3427678849" sldId="259"/>
            <ac:picMk id="6" creationId="{1B6F3C43-55B6-AA17-6C84-3BA096BE31B0}"/>
          </ac:picMkLst>
        </pc:picChg>
        <pc:picChg chg="del mod">
          <ac:chgData name="유건종" userId="b98b9c62-3142-43ae-b78d-a970e74e3f63" providerId="ADAL" clId="{CB51FEAE-B438-4F04-B154-A5F2E5F1E425}" dt="2023-12-21T10:31:06.738" v="718" actId="478"/>
          <ac:picMkLst>
            <pc:docMk/>
            <pc:sldMk cId="3427678849" sldId="259"/>
            <ac:picMk id="7" creationId="{7F47358A-E1D2-58CA-728A-0141BE6097DB}"/>
          </ac:picMkLst>
        </pc:picChg>
        <pc:picChg chg="del mod">
          <ac:chgData name="유건종" userId="b98b9c62-3142-43ae-b78d-a970e74e3f63" providerId="ADAL" clId="{CB51FEAE-B438-4F04-B154-A5F2E5F1E425}" dt="2023-12-21T10:31:05.465" v="716" actId="478"/>
          <ac:picMkLst>
            <pc:docMk/>
            <pc:sldMk cId="3427678849" sldId="259"/>
            <ac:picMk id="9" creationId="{8320EC01-6774-91ED-9BCA-EE2ECE4AB3C7}"/>
          </ac:picMkLst>
        </pc:picChg>
        <pc:picChg chg="add mod modCrop">
          <ac:chgData name="유건종" userId="b98b9c62-3142-43ae-b78d-a970e74e3f63" providerId="ADAL" clId="{CB51FEAE-B438-4F04-B154-A5F2E5F1E425}" dt="2023-12-21T10:33:49.971" v="758" actId="1076"/>
          <ac:picMkLst>
            <pc:docMk/>
            <pc:sldMk cId="3427678849" sldId="259"/>
            <ac:picMk id="10" creationId="{CFAEEE0C-387C-356D-F6E9-F194141A5CFA}"/>
          </ac:picMkLst>
        </pc:picChg>
        <pc:picChg chg="add mod">
          <ac:chgData name="유건종" userId="b98b9c62-3142-43ae-b78d-a970e74e3f63" providerId="ADAL" clId="{CB51FEAE-B438-4F04-B154-A5F2E5F1E425}" dt="2023-12-21T10:33:45.795" v="757" actId="1076"/>
          <ac:picMkLst>
            <pc:docMk/>
            <pc:sldMk cId="3427678849" sldId="259"/>
            <ac:picMk id="12" creationId="{F445E97C-1204-5315-8F29-E6080D15C428}"/>
          </ac:picMkLst>
        </pc:picChg>
        <pc:picChg chg="add del">
          <ac:chgData name="유건종" userId="b98b9c62-3142-43ae-b78d-a970e74e3f63" providerId="ADAL" clId="{CB51FEAE-B438-4F04-B154-A5F2E5F1E425}" dt="2023-12-21T10:35:28.788" v="822" actId="478"/>
          <ac:picMkLst>
            <pc:docMk/>
            <pc:sldMk cId="3427678849" sldId="259"/>
            <ac:picMk id="14" creationId="{6695E716-208D-1C9C-A2A9-21CE14C1D799}"/>
          </ac:picMkLst>
        </pc:picChg>
        <pc:inkChg chg="add del mod">
          <ac:chgData name="유건종" userId="b98b9c62-3142-43ae-b78d-a970e74e3f63" providerId="ADAL" clId="{CB51FEAE-B438-4F04-B154-A5F2E5F1E425}" dt="2023-12-21T10:53:27.244" v="1153" actId="478"/>
          <ac:inkMkLst>
            <pc:docMk/>
            <pc:sldMk cId="3427678849" sldId="259"/>
            <ac:inkMk id="15" creationId="{0482D00E-B93D-A351-CEBB-E8623D18D72C}"/>
          </ac:inkMkLst>
        </pc:inkChg>
      </pc:sldChg>
      <pc:sldChg chg="addSp delSp modSp add mod">
        <pc:chgData name="유건종" userId="b98b9c62-3142-43ae-b78d-a970e74e3f63" providerId="ADAL" clId="{CB51FEAE-B438-4F04-B154-A5F2E5F1E425}" dt="2023-12-21T10:50:45.309" v="1116" actId="14100"/>
        <pc:sldMkLst>
          <pc:docMk/>
          <pc:sldMk cId="84589340" sldId="260"/>
        </pc:sldMkLst>
        <pc:spChg chg="mod">
          <ac:chgData name="유건종" userId="b98b9c62-3142-43ae-b78d-a970e74e3f63" providerId="ADAL" clId="{CB51FEAE-B438-4F04-B154-A5F2E5F1E425}" dt="2023-12-21T10:36:14.292" v="939" actId="20577"/>
          <ac:spMkLst>
            <pc:docMk/>
            <pc:sldMk cId="84589340" sldId="260"/>
            <ac:spMk id="2" creationId="{F16DA80D-6685-0ABA-35D4-11C649E67948}"/>
          </ac:spMkLst>
        </pc:spChg>
        <pc:spChg chg="add mod">
          <ac:chgData name="유건종" userId="b98b9c62-3142-43ae-b78d-a970e74e3f63" providerId="ADAL" clId="{CB51FEAE-B438-4F04-B154-A5F2E5F1E425}" dt="2023-12-21T10:50:39.416" v="1114"/>
          <ac:spMkLst>
            <pc:docMk/>
            <pc:sldMk cId="84589340" sldId="260"/>
            <ac:spMk id="14" creationId="{154EF8EB-AE02-D141-A695-018594621566}"/>
          </ac:spMkLst>
        </pc:spChg>
        <pc:picChg chg="del mod">
          <ac:chgData name="유건종" userId="b98b9c62-3142-43ae-b78d-a970e74e3f63" providerId="ADAL" clId="{CB51FEAE-B438-4F04-B154-A5F2E5F1E425}" dt="2023-12-21T10:35:37.829" v="851" actId="478"/>
          <ac:picMkLst>
            <pc:docMk/>
            <pc:sldMk cId="84589340" sldId="260"/>
            <ac:picMk id="4" creationId="{123A824E-53C7-DCC4-3DC3-7305217942EA}"/>
          </ac:picMkLst>
        </pc:picChg>
        <pc:picChg chg="add mod">
          <ac:chgData name="유건종" userId="b98b9c62-3142-43ae-b78d-a970e74e3f63" providerId="ADAL" clId="{CB51FEAE-B438-4F04-B154-A5F2E5F1E425}" dt="2023-12-21T10:37:13.625" v="945" actId="14100"/>
          <ac:picMkLst>
            <pc:docMk/>
            <pc:sldMk cId="84589340" sldId="260"/>
            <ac:picMk id="5" creationId="{CC213D32-0995-9EF4-C9C2-D2342808F8A2}"/>
          </ac:picMkLst>
        </pc:picChg>
        <pc:picChg chg="add mod">
          <ac:chgData name="유건종" userId="b98b9c62-3142-43ae-b78d-a970e74e3f63" providerId="ADAL" clId="{CB51FEAE-B438-4F04-B154-A5F2E5F1E425}" dt="2023-12-21T10:40:55.609" v="980" actId="14100"/>
          <ac:picMkLst>
            <pc:docMk/>
            <pc:sldMk cId="84589340" sldId="260"/>
            <ac:picMk id="7" creationId="{C75C3DC0-D140-40C1-D69B-95054470E097}"/>
          </ac:picMkLst>
        </pc:picChg>
        <pc:picChg chg="add mod">
          <ac:chgData name="유건종" userId="b98b9c62-3142-43ae-b78d-a970e74e3f63" providerId="ADAL" clId="{CB51FEAE-B438-4F04-B154-A5F2E5F1E425}" dt="2023-12-21T10:50:42.321" v="1115" actId="14100"/>
          <ac:picMkLst>
            <pc:docMk/>
            <pc:sldMk cId="84589340" sldId="260"/>
            <ac:picMk id="9" creationId="{617B0D88-0465-FA08-05EA-0ACDA72E9CA3}"/>
          </ac:picMkLst>
        </pc:picChg>
        <pc:picChg chg="del">
          <ac:chgData name="유건종" userId="b98b9c62-3142-43ae-b78d-a970e74e3f63" providerId="ADAL" clId="{CB51FEAE-B438-4F04-B154-A5F2E5F1E425}" dt="2023-12-21T10:35:36.960" v="848" actId="478"/>
          <ac:picMkLst>
            <pc:docMk/>
            <pc:sldMk cId="84589340" sldId="260"/>
            <ac:picMk id="10" creationId="{CFAEEE0C-387C-356D-F6E9-F194141A5CFA}"/>
          </ac:picMkLst>
        </pc:picChg>
        <pc:picChg chg="del">
          <ac:chgData name="유건종" userId="b98b9c62-3142-43ae-b78d-a970e74e3f63" providerId="ADAL" clId="{CB51FEAE-B438-4F04-B154-A5F2E5F1E425}" dt="2023-12-21T10:35:37.381" v="849" actId="478"/>
          <ac:picMkLst>
            <pc:docMk/>
            <pc:sldMk cId="84589340" sldId="260"/>
            <ac:picMk id="12" creationId="{F445E97C-1204-5315-8F29-E6080D15C428}"/>
          </ac:picMkLst>
        </pc:picChg>
        <pc:picChg chg="add mod modCrop">
          <ac:chgData name="유건종" userId="b98b9c62-3142-43ae-b78d-a970e74e3f63" providerId="ADAL" clId="{CB51FEAE-B438-4F04-B154-A5F2E5F1E425}" dt="2023-12-21T10:50:45.309" v="1116" actId="14100"/>
          <ac:picMkLst>
            <pc:docMk/>
            <pc:sldMk cId="84589340" sldId="260"/>
            <ac:picMk id="13" creationId="{ED8C45EC-B094-95DD-7218-C4B0ED82A8FD}"/>
          </ac:picMkLst>
        </pc:picChg>
      </pc:sldChg>
      <pc:sldChg chg="add del">
        <pc:chgData name="유건종" userId="b98b9c62-3142-43ae-b78d-a970e74e3f63" providerId="ADAL" clId="{CB51FEAE-B438-4F04-B154-A5F2E5F1E425}" dt="2023-12-21T10:31:56.478" v="730"/>
        <pc:sldMkLst>
          <pc:docMk/>
          <pc:sldMk cId="1044691974" sldId="260"/>
        </pc:sldMkLst>
      </pc:sldChg>
      <pc:sldChg chg="add del">
        <pc:chgData name="유건종" userId="b98b9c62-3142-43ae-b78d-a970e74e3f63" providerId="ADAL" clId="{CB51FEAE-B438-4F04-B154-A5F2E5F1E425}" dt="2023-12-21T10:41:17.566" v="983" actId="47"/>
        <pc:sldMkLst>
          <pc:docMk/>
          <pc:sldMk cId="2311398461" sldId="261"/>
        </pc:sldMkLst>
      </pc:sldChg>
      <pc:sldChg chg="addSp delSp modSp add del mod">
        <pc:chgData name="유건종" userId="b98b9c62-3142-43ae-b78d-a970e74e3f63" providerId="ADAL" clId="{CB51FEAE-B438-4F04-B154-A5F2E5F1E425}" dt="2023-12-21T10:41:54.913" v="992" actId="47"/>
        <pc:sldMkLst>
          <pc:docMk/>
          <pc:sldMk cId="800502989" sldId="262"/>
        </pc:sldMkLst>
        <pc:picChg chg="add del mod">
          <ac:chgData name="유건종" userId="b98b9c62-3142-43ae-b78d-a970e74e3f63" providerId="ADAL" clId="{CB51FEAE-B438-4F04-B154-A5F2E5F1E425}" dt="2023-12-21T10:41:53.440" v="991" actId="21"/>
          <ac:picMkLst>
            <pc:docMk/>
            <pc:sldMk cId="800502989" sldId="262"/>
            <ac:picMk id="4" creationId="{3FE1540D-0898-B74E-B88D-FB9CC3604E85}"/>
          </ac:picMkLst>
        </pc:picChg>
        <pc:picChg chg="del">
          <ac:chgData name="유건종" userId="b98b9c62-3142-43ae-b78d-a970e74e3f63" providerId="ADAL" clId="{CB51FEAE-B438-4F04-B154-A5F2E5F1E425}" dt="2023-12-21T10:41:18.975" v="984" actId="478"/>
          <ac:picMkLst>
            <pc:docMk/>
            <pc:sldMk cId="800502989" sldId="262"/>
            <ac:picMk id="5" creationId="{CC213D32-0995-9EF4-C9C2-D2342808F8A2}"/>
          </ac:picMkLst>
        </pc:picChg>
        <pc:picChg chg="del">
          <ac:chgData name="유건종" userId="b98b9c62-3142-43ae-b78d-a970e74e3f63" providerId="ADAL" clId="{CB51FEAE-B438-4F04-B154-A5F2E5F1E425}" dt="2023-12-21T10:41:19.873" v="985" actId="478"/>
          <ac:picMkLst>
            <pc:docMk/>
            <pc:sldMk cId="800502989" sldId="262"/>
            <ac:picMk id="7" creationId="{C75C3DC0-D140-40C1-D69B-95054470E097}"/>
          </ac:picMkLst>
        </pc:picChg>
        <pc:picChg chg="del">
          <ac:chgData name="유건종" userId="b98b9c62-3142-43ae-b78d-a970e74e3f63" providerId="ADAL" clId="{CB51FEAE-B438-4F04-B154-A5F2E5F1E425}" dt="2023-12-21T10:41:20.459" v="986" actId="478"/>
          <ac:picMkLst>
            <pc:docMk/>
            <pc:sldMk cId="800502989" sldId="262"/>
            <ac:picMk id="9" creationId="{617B0D88-0465-FA08-05EA-0ACDA72E9CA3}"/>
          </ac:picMkLst>
        </pc:picChg>
        <pc:picChg chg="del">
          <ac:chgData name="유건종" userId="b98b9c62-3142-43ae-b78d-a970e74e3f63" providerId="ADAL" clId="{CB51FEAE-B438-4F04-B154-A5F2E5F1E425}" dt="2023-12-21T10:41:20.910" v="987" actId="478"/>
          <ac:picMkLst>
            <pc:docMk/>
            <pc:sldMk cId="800502989" sldId="262"/>
            <ac:picMk id="13" creationId="{ED8C45EC-B094-95DD-7218-C4B0ED82A8FD}"/>
          </ac:picMkLst>
        </pc:picChg>
      </pc:sldChg>
      <pc:sldChg chg="addSp delSp modSp add mod">
        <pc:chgData name="유건종" userId="b98b9c62-3142-43ae-b78d-a970e74e3f63" providerId="ADAL" clId="{CB51FEAE-B438-4F04-B154-A5F2E5F1E425}" dt="2023-12-21T10:47:11.058" v="1068" actId="1582"/>
        <pc:sldMkLst>
          <pc:docMk/>
          <pc:sldMk cId="3728055808" sldId="263"/>
        </pc:sldMkLst>
        <pc:spChg chg="add mod">
          <ac:chgData name="유건종" userId="b98b9c62-3142-43ae-b78d-a970e74e3f63" providerId="ADAL" clId="{CB51FEAE-B438-4F04-B154-A5F2E5F1E425}" dt="2023-12-21T10:47:11.058" v="1068" actId="1582"/>
          <ac:spMkLst>
            <pc:docMk/>
            <pc:sldMk cId="3728055808" sldId="263"/>
            <ac:spMk id="18" creationId="{29386B31-1C30-B254-E256-C74AB33C12A6}"/>
          </ac:spMkLst>
        </pc:spChg>
        <pc:picChg chg="add del mod modCrop">
          <ac:chgData name="유건종" userId="b98b9c62-3142-43ae-b78d-a970e74e3f63" providerId="ADAL" clId="{CB51FEAE-B438-4F04-B154-A5F2E5F1E425}" dt="2023-12-21T10:42:30.565" v="1005" actId="478"/>
          <ac:picMkLst>
            <pc:docMk/>
            <pc:sldMk cId="3728055808" sldId="263"/>
            <ac:picMk id="3" creationId="{5AD151B2-E1AE-6508-130E-26B30615A32A}"/>
          </ac:picMkLst>
        </pc:picChg>
        <pc:picChg chg="del mod">
          <ac:chgData name="유건종" userId="b98b9c62-3142-43ae-b78d-a970e74e3f63" providerId="ADAL" clId="{CB51FEAE-B438-4F04-B154-A5F2E5F1E425}" dt="2023-12-21T10:42:16.071" v="1001" actId="478"/>
          <ac:picMkLst>
            <pc:docMk/>
            <pc:sldMk cId="3728055808" sldId="263"/>
            <ac:picMk id="5" creationId="{CC213D32-0995-9EF4-C9C2-D2342808F8A2}"/>
          </ac:picMkLst>
        </pc:picChg>
        <pc:picChg chg="add mod">
          <ac:chgData name="유건종" userId="b98b9c62-3142-43ae-b78d-a970e74e3f63" providerId="ADAL" clId="{CB51FEAE-B438-4F04-B154-A5F2E5F1E425}" dt="2023-12-21T10:46:23.048" v="1051" actId="1076"/>
          <ac:picMkLst>
            <pc:docMk/>
            <pc:sldMk cId="3728055808" sldId="263"/>
            <ac:picMk id="6" creationId="{5A1A637E-8CF2-2E57-46A3-D4E55311D509}"/>
          </ac:picMkLst>
        </pc:picChg>
        <pc:picChg chg="del">
          <ac:chgData name="유건종" userId="b98b9c62-3142-43ae-b78d-a970e74e3f63" providerId="ADAL" clId="{CB51FEAE-B438-4F04-B154-A5F2E5F1E425}" dt="2023-12-21T10:43:15.956" v="1012" actId="478"/>
          <ac:picMkLst>
            <pc:docMk/>
            <pc:sldMk cId="3728055808" sldId="263"/>
            <ac:picMk id="7" creationId="{C75C3DC0-D140-40C1-D69B-95054470E097}"/>
          </ac:picMkLst>
        </pc:picChg>
        <pc:picChg chg="del">
          <ac:chgData name="유건종" userId="b98b9c62-3142-43ae-b78d-a970e74e3f63" providerId="ADAL" clId="{CB51FEAE-B438-4F04-B154-A5F2E5F1E425}" dt="2023-12-21T10:44:36.560" v="1018" actId="478"/>
          <ac:picMkLst>
            <pc:docMk/>
            <pc:sldMk cId="3728055808" sldId="263"/>
            <ac:picMk id="9" creationId="{617B0D88-0465-FA08-05EA-0ACDA72E9CA3}"/>
          </ac:picMkLst>
        </pc:picChg>
        <pc:picChg chg="add mod">
          <ac:chgData name="유건종" userId="b98b9c62-3142-43ae-b78d-a970e74e3f63" providerId="ADAL" clId="{CB51FEAE-B438-4F04-B154-A5F2E5F1E425}" dt="2023-12-21T10:46:33.447" v="1053" actId="14100"/>
          <ac:picMkLst>
            <pc:docMk/>
            <pc:sldMk cId="3728055808" sldId="263"/>
            <ac:picMk id="10" creationId="{3A88B403-7D2F-1A95-25C1-16DFD9A7D6A9}"/>
          </ac:picMkLst>
        </pc:picChg>
        <pc:picChg chg="add mod">
          <ac:chgData name="유건종" userId="b98b9c62-3142-43ae-b78d-a970e74e3f63" providerId="ADAL" clId="{CB51FEAE-B438-4F04-B154-A5F2E5F1E425}" dt="2023-12-21T10:46:51.543" v="1063" actId="1076"/>
          <ac:picMkLst>
            <pc:docMk/>
            <pc:sldMk cId="3728055808" sldId="263"/>
            <ac:picMk id="12" creationId="{41FD8E94-C513-4D15-17F8-79177B8BC639}"/>
          </ac:picMkLst>
        </pc:picChg>
        <pc:picChg chg="del">
          <ac:chgData name="유건종" userId="b98b9c62-3142-43ae-b78d-a970e74e3f63" providerId="ADAL" clId="{CB51FEAE-B438-4F04-B154-A5F2E5F1E425}" dt="2023-12-21T10:44:47.886" v="1023" actId="478"/>
          <ac:picMkLst>
            <pc:docMk/>
            <pc:sldMk cId="3728055808" sldId="263"/>
            <ac:picMk id="13" creationId="{ED8C45EC-B094-95DD-7218-C4B0ED82A8FD}"/>
          </ac:picMkLst>
        </pc:picChg>
        <pc:picChg chg="add mod">
          <ac:chgData name="유건종" userId="b98b9c62-3142-43ae-b78d-a970e74e3f63" providerId="ADAL" clId="{CB51FEAE-B438-4F04-B154-A5F2E5F1E425}" dt="2023-12-21T10:46:45.910" v="1060" actId="1076"/>
          <ac:picMkLst>
            <pc:docMk/>
            <pc:sldMk cId="3728055808" sldId="263"/>
            <ac:picMk id="15" creationId="{05E9F596-D9BA-C8A5-B72F-42B50D61190E}"/>
          </ac:picMkLst>
        </pc:picChg>
        <pc:picChg chg="add mod">
          <ac:chgData name="유건종" userId="b98b9c62-3142-43ae-b78d-a970e74e3f63" providerId="ADAL" clId="{CB51FEAE-B438-4F04-B154-A5F2E5F1E425}" dt="2023-12-21T10:46:44.028" v="1059" actId="1076"/>
          <ac:picMkLst>
            <pc:docMk/>
            <pc:sldMk cId="3728055808" sldId="263"/>
            <ac:picMk id="17" creationId="{40AF294B-9EFF-B84D-B40B-1570072E1413}"/>
          </ac:picMkLst>
        </pc:picChg>
      </pc:sldChg>
      <pc:sldChg chg="addSp delSp modSp add mod">
        <pc:chgData name="유건종" userId="b98b9c62-3142-43ae-b78d-a970e74e3f63" providerId="ADAL" clId="{CB51FEAE-B438-4F04-B154-A5F2E5F1E425}" dt="2023-12-21T10:50:57.617" v="1119" actId="1076"/>
        <pc:sldMkLst>
          <pc:docMk/>
          <pc:sldMk cId="1799918689" sldId="264"/>
        </pc:sldMkLst>
        <pc:spChg chg="add mod">
          <ac:chgData name="유건종" userId="b98b9c62-3142-43ae-b78d-a970e74e3f63" providerId="ADAL" clId="{CB51FEAE-B438-4F04-B154-A5F2E5F1E425}" dt="2023-12-21T10:49:48.291" v="1103"/>
          <ac:spMkLst>
            <pc:docMk/>
            <pc:sldMk cId="1799918689" sldId="264"/>
            <ac:spMk id="14" creationId="{0F4EE059-0EF2-398D-1902-D1A8B1B1DCB6}"/>
          </ac:spMkLst>
        </pc:spChg>
        <pc:spChg chg="del">
          <ac:chgData name="유건종" userId="b98b9c62-3142-43ae-b78d-a970e74e3f63" providerId="ADAL" clId="{CB51FEAE-B438-4F04-B154-A5F2E5F1E425}" dt="2023-12-21T10:47:39.276" v="1076" actId="478"/>
          <ac:spMkLst>
            <pc:docMk/>
            <pc:sldMk cId="1799918689" sldId="264"/>
            <ac:spMk id="18" creationId="{29386B31-1C30-B254-E256-C74AB33C12A6}"/>
          </ac:spMkLst>
        </pc:spChg>
        <pc:picChg chg="add mod">
          <ac:chgData name="유건종" userId="b98b9c62-3142-43ae-b78d-a970e74e3f63" providerId="ADAL" clId="{CB51FEAE-B438-4F04-B154-A5F2E5F1E425}" dt="2023-12-21T10:50:54.663" v="1117" actId="14100"/>
          <ac:picMkLst>
            <pc:docMk/>
            <pc:sldMk cId="1799918689" sldId="264"/>
            <ac:picMk id="4" creationId="{5CBC74BD-4F58-C0E7-0C54-B1E55B8C4B86}"/>
          </ac:picMkLst>
        </pc:picChg>
        <pc:picChg chg="del">
          <ac:chgData name="유건종" userId="b98b9c62-3142-43ae-b78d-a970e74e3f63" providerId="ADAL" clId="{CB51FEAE-B438-4F04-B154-A5F2E5F1E425}" dt="2023-12-21T10:47:37.093" v="1070" actId="478"/>
          <ac:picMkLst>
            <pc:docMk/>
            <pc:sldMk cId="1799918689" sldId="264"/>
            <ac:picMk id="6" creationId="{5A1A637E-8CF2-2E57-46A3-D4E55311D509}"/>
          </ac:picMkLst>
        </pc:picChg>
        <pc:picChg chg="add mod">
          <ac:chgData name="유건종" userId="b98b9c62-3142-43ae-b78d-a970e74e3f63" providerId="ADAL" clId="{CB51FEAE-B438-4F04-B154-A5F2E5F1E425}" dt="2023-12-21T10:50:57.617" v="1119" actId="1076"/>
          <ac:picMkLst>
            <pc:docMk/>
            <pc:sldMk cId="1799918689" sldId="264"/>
            <ac:picMk id="7" creationId="{E1C7C9CF-B614-18F5-AD85-C8E132E2FE7C}"/>
          </ac:picMkLst>
        </pc:picChg>
        <pc:picChg chg="add mod">
          <ac:chgData name="유건종" userId="b98b9c62-3142-43ae-b78d-a970e74e3f63" providerId="ADAL" clId="{CB51FEAE-B438-4F04-B154-A5F2E5F1E425}" dt="2023-12-21T10:49:55.458" v="1107" actId="1076"/>
          <ac:picMkLst>
            <pc:docMk/>
            <pc:sldMk cId="1799918689" sldId="264"/>
            <ac:picMk id="9" creationId="{20F5032F-750F-D062-EB0C-6E85113932AA}"/>
          </ac:picMkLst>
        </pc:picChg>
        <pc:picChg chg="del">
          <ac:chgData name="유건종" userId="b98b9c62-3142-43ae-b78d-a970e74e3f63" providerId="ADAL" clId="{CB51FEAE-B438-4F04-B154-A5F2E5F1E425}" dt="2023-12-21T10:47:37.557" v="1071" actId="478"/>
          <ac:picMkLst>
            <pc:docMk/>
            <pc:sldMk cId="1799918689" sldId="264"/>
            <ac:picMk id="10" creationId="{3A88B403-7D2F-1A95-25C1-16DFD9A7D6A9}"/>
          </ac:picMkLst>
        </pc:picChg>
        <pc:picChg chg="del mod">
          <ac:chgData name="유건종" userId="b98b9c62-3142-43ae-b78d-a970e74e3f63" providerId="ADAL" clId="{CB51FEAE-B438-4F04-B154-A5F2E5F1E425}" dt="2023-12-21T10:47:38.003" v="1073" actId="478"/>
          <ac:picMkLst>
            <pc:docMk/>
            <pc:sldMk cId="1799918689" sldId="264"/>
            <ac:picMk id="12" creationId="{41FD8E94-C513-4D15-17F8-79177B8BC639}"/>
          </ac:picMkLst>
        </pc:picChg>
        <pc:picChg chg="add mod">
          <ac:chgData name="유건종" userId="b98b9c62-3142-43ae-b78d-a970e74e3f63" providerId="ADAL" clId="{CB51FEAE-B438-4F04-B154-A5F2E5F1E425}" dt="2023-12-21T10:50:21.808" v="1113" actId="1076"/>
          <ac:picMkLst>
            <pc:docMk/>
            <pc:sldMk cId="1799918689" sldId="264"/>
            <ac:picMk id="13" creationId="{4469E994-EE96-5B65-3F12-8120A804BF89}"/>
          </ac:picMkLst>
        </pc:picChg>
        <pc:picChg chg="del mod">
          <ac:chgData name="유건종" userId="b98b9c62-3142-43ae-b78d-a970e74e3f63" providerId="ADAL" clId="{CB51FEAE-B438-4F04-B154-A5F2E5F1E425}" dt="2023-12-21T10:47:38.496" v="1075" actId="478"/>
          <ac:picMkLst>
            <pc:docMk/>
            <pc:sldMk cId="1799918689" sldId="264"/>
            <ac:picMk id="15" creationId="{05E9F596-D9BA-C8A5-B72F-42B50D61190E}"/>
          </ac:picMkLst>
        </pc:picChg>
        <pc:picChg chg="del">
          <ac:chgData name="유건종" userId="b98b9c62-3142-43ae-b78d-a970e74e3f63" providerId="ADAL" clId="{CB51FEAE-B438-4F04-B154-A5F2E5F1E425}" dt="2023-12-21T10:47:39.710" v="1077" actId="478"/>
          <ac:picMkLst>
            <pc:docMk/>
            <pc:sldMk cId="1799918689" sldId="264"/>
            <ac:picMk id="17" creationId="{40AF294B-9EFF-B84D-B40B-1570072E1413}"/>
          </ac:picMkLst>
        </pc:picChg>
        <pc:picChg chg="add mod">
          <ac:chgData name="유건종" userId="b98b9c62-3142-43ae-b78d-a970e74e3f63" providerId="ADAL" clId="{CB51FEAE-B438-4F04-B154-A5F2E5F1E425}" dt="2023-12-21T10:50:16.625" v="1112" actId="1076"/>
          <ac:picMkLst>
            <pc:docMk/>
            <pc:sldMk cId="1799918689" sldId="264"/>
            <ac:picMk id="19" creationId="{2A1F96AD-660F-BCCE-D8D9-E2BD0DC9B233}"/>
          </ac:picMkLst>
        </pc:picChg>
      </pc:sldChg>
      <pc:sldChg chg="addSp delSp modSp add del mod">
        <pc:chgData name="유건종" userId="b98b9c62-3142-43ae-b78d-a970e74e3f63" providerId="ADAL" clId="{CB51FEAE-B438-4F04-B154-A5F2E5F1E425}" dt="2023-12-21T10:58:06.587" v="1177" actId="47"/>
        <pc:sldMkLst>
          <pc:docMk/>
          <pc:sldMk cId="2634797263" sldId="265"/>
        </pc:sldMkLst>
        <pc:spChg chg="mod">
          <ac:chgData name="유건종" userId="b98b9c62-3142-43ae-b78d-a970e74e3f63" providerId="ADAL" clId="{CB51FEAE-B438-4F04-B154-A5F2E5F1E425}" dt="2023-12-21T10:51:10.794" v="1128" actId="20577"/>
          <ac:spMkLst>
            <pc:docMk/>
            <pc:sldMk cId="2634797263" sldId="265"/>
            <ac:spMk id="2" creationId="{F16DA80D-6685-0ABA-35D4-11C649E67948}"/>
          </ac:spMkLst>
        </pc:spChg>
        <pc:spChg chg="del">
          <ac:chgData name="유건종" userId="b98b9c62-3142-43ae-b78d-a970e74e3f63" providerId="ADAL" clId="{CB51FEAE-B438-4F04-B154-A5F2E5F1E425}" dt="2023-12-21T10:51:15.371" v="1134" actId="478"/>
          <ac:spMkLst>
            <pc:docMk/>
            <pc:sldMk cId="2634797263" sldId="265"/>
            <ac:spMk id="14" creationId="{0F4EE059-0EF2-398D-1902-D1A8B1B1DCB6}"/>
          </ac:spMkLst>
        </pc:spChg>
        <pc:picChg chg="del">
          <ac:chgData name="유건종" userId="b98b9c62-3142-43ae-b78d-a970e74e3f63" providerId="ADAL" clId="{CB51FEAE-B438-4F04-B154-A5F2E5F1E425}" dt="2023-12-21T10:51:12.394" v="1129" actId="478"/>
          <ac:picMkLst>
            <pc:docMk/>
            <pc:sldMk cId="2634797263" sldId="265"/>
            <ac:picMk id="4" creationId="{5CBC74BD-4F58-C0E7-0C54-B1E55B8C4B86}"/>
          </ac:picMkLst>
        </pc:picChg>
        <pc:picChg chg="add mod">
          <ac:chgData name="유건종" userId="b98b9c62-3142-43ae-b78d-a970e74e3f63" providerId="ADAL" clId="{CB51FEAE-B438-4F04-B154-A5F2E5F1E425}" dt="2023-12-21T10:57:48.743" v="1175" actId="1038"/>
          <ac:picMkLst>
            <pc:docMk/>
            <pc:sldMk cId="2634797263" sldId="265"/>
            <ac:picMk id="5" creationId="{836E9B12-A069-4133-07D0-89AADF1CD292}"/>
          </ac:picMkLst>
        </pc:picChg>
        <pc:picChg chg="del">
          <ac:chgData name="유건종" userId="b98b9c62-3142-43ae-b78d-a970e74e3f63" providerId="ADAL" clId="{CB51FEAE-B438-4F04-B154-A5F2E5F1E425}" dt="2023-12-21T10:51:12.776" v="1130" actId="478"/>
          <ac:picMkLst>
            <pc:docMk/>
            <pc:sldMk cId="2634797263" sldId="265"/>
            <ac:picMk id="7" creationId="{E1C7C9CF-B614-18F5-AD85-C8E132E2FE7C}"/>
          </ac:picMkLst>
        </pc:picChg>
        <pc:picChg chg="add mod">
          <ac:chgData name="유건종" userId="b98b9c62-3142-43ae-b78d-a970e74e3f63" providerId="ADAL" clId="{CB51FEAE-B438-4F04-B154-A5F2E5F1E425}" dt="2023-12-21T10:57:39.432" v="1161" actId="1076"/>
          <ac:picMkLst>
            <pc:docMk/>
            <pc:sldMk cId="2634797263" sldId="265"/>
            <ac:picMk id="8" creationId="{60F2882F-6F7D-E1AA-495A-200CFF1F0079}"/>
          </ac:picMkLst>
        </pc:picChg>
        <pc:picChg chg="del">
          <ac:chgData name="유건종" userId="b98b9c62-3142-43ae-b78d-a970e74e3f63" providerId="ADAL" clId="{CB51FEAE-B438-4F04-B154-A5F2E5F1E425}" dt="2023-12-21T10:51:13.562" v="1131" actId="478"/>
          <ac:picMkLst>
            <pc:docMk/>
            <pc:sldMk cId="2634797263" sldId="265"/>
            <ac:picMk id="9" creationId="{20F5032F-750F-D062-EB0C-6E85113932AA}"/>
          </ac:picMkLst>
        </pc:picChg>
        <pc:picChg chg="del">
          <ac:chgData name="유건종" userId="b98b9c62-3142-43ae-b78d-a970e74e3f63" providerId="ADAL" clId="{CB51FEAE-B438-4F04-B154-A5F2E5F1E425}" dt="2023-12-21T10:51:13.943" v="1132" actId="478"/>
          <ac:picMkLst>
            <pc:docMk/>
            <pc:sldMk cId="2634797263" sldId="265"/>
            <ac:picMk id="13" creationId="{4469E994-EE96-5B65-3F12-8120A804BF89}"/>
          </ac:picMkLst>
        </pc:picChg>
        <pc:picChg chg="del">
          <ac:chgData name="유건종" userId="b98b9c62-3142-43ae-b78d-a970e74e3f63" providerId="ADAL" clId="{CB51FEAE-B438-4F04-B154-A5F2E5F1E425}" dt="2023-12-21T10:51:14.306" v="1133" actId="478"/>
          <ac:picMkLst>
            <pc:docMk/>
            <pc:sldMk cId="2634797263" sldId="265"/>
            <ac:picMk id="19" creationId="{2A1F96AD-660F-BCCE-D8D9-E2BD0DC9B233}"/>
          </ac:picMkLst>
        </pc:picChg>
      </pc:sldChg>
      <pc:sldChg chg="addSp delSp modSp add mod">
        <pc:chgData name="유건종" userId="b98b9c62-3142-43ae-b78d-a970e74e3f63" providerId="ADAL" clId="{CB51FEAE-B438-4F04-B154-A5F2E5F1E425}" dt="2023-12-21T11:05:02.429" v="1312" actId="478"/>
        <pc:sldMkLst>
          <pc:docMk/>
          <pc:sldMk cId="3074160283" sldId="266"/>
        </pc:sldMkLst>
        <pc:picChg chg="add mod">
          <ac:chgData name="유건종" userId="b98b9c62-3142-43ae-b78d-a970e74e3f63" providerId="ADAL" clId="{CB51FEAE-B438-4F04-B154-A5F2E5F1E425}" dt="2023-12-21T11:00:06.983" v="1209" actId="1076"/>
          <ac:picMkLst>
            <pc:docMk/>
            <pc:sldMk cId="3074160283" sldId="266"/>
            <ac:picMk id="4" creationId="{156080F9-2141-E1FF-3B52-CEB25369A121}"/>
          </ac:picMkLst>
        </pc:picChg>
        <pc:picChg chg="mod">
          <ac:chgData name="유건종" userId="b98b9c62-3142-43ae-b78d-a970e74e3f63" providerId="ADAL" clId="{CB51FEAE-B438-4F04-B154-A5F2E5F1E425}" dt="2023-12-21T10:58:23.695" v="1179" actId="1076"/>
          <ac:picMkLst>
            <pc:docMk/>
            <pc:sldMk cId="3074160283" sldId="266"/>
            <ac:picMk id="5" creationId="{836E9B12-A069-4133-07D0-89AADF1CD292}"/>
          </ac:picMkLst>
        </pc:picChg>
        <pc:picChg chg="add mod">
          <ac:chgData name="유건종" userId="b98b9c62-3142-43ae-b78d-a970e74e3f63" providerId="ADAL" clId="{CB51FEAE-B438-4F04-B154-A5F2E5F1E425}" dt="2023-12-21T11:00:45.112" v="1276" actId="1037"/>
          <ac:picMkLst>
            <pc:docMk/>
            <pc:sldMk cId="3074160283" sldId="266"/>
            <ac:picMk id="7" creationId="{218BCDA4-7CED-063B-B015-51214C2EA8D1}"/>
          </ac:picMkLst>
        </pc:picChg>
        <pc:picChg chg="mod">
          <ac:chgData name="유건종" userId="b98b9c62-3142-43ae-b78d-a970e74e3f63" providerId="ADAL" clId="{CB51FEAE-B438-4F04-B154-A5F2E5F1E425}" dt="2023-12-21T10:59:03.918" v="1196" actId="1037"/>
          <ac:picMkLst>
            <pc:docMk/>
            <pc:sldMk cId="3074160283" sldId="266"/>
            <ac:picMk id="8" creationId="{60F2882F-6F7D-E1AA-495A-200CFF1F0079}"/>
          </ac:picMkLst>
        </pc:picChg>
        <pc:picChg chg="add del">
          <ac:chgData name="유건종" userId="b98b9c62-3142-43ae-b78d-a970e74e3f63" providerId="ADAL" clId="{CB51FEAE-B438-4F04-B154-A5F2E5F1E425}" dt="2023-12-21T11:00:24.182" v="1216" actId="22"/>
          <ac:picMkLst>
            <pc:docMk/>
            <pc:sldMk cId="3074160283" sldId="266"/>
            <ac:picMk id="17" creationId="{F4F1BB8F-CE9A-4977-B151-756653AC0002}"/>
          </ac:picMkLst>
        </pc:picChg>
        <pc:picChg chg="add del mod">
          <ac:chgData name="유건종" userId="b98b9c62-3142-43ae-b78d-a970e74e3f63" providerId="ADAL" clId="{CB51FEAE-B438-4F04-B154-A5F2E5F1E425}" dt="2023-12-21T11:05:02.429" v="1312" actId="478"/>
          <ac:picMkLst>
            <pc:docMk/>
            <pc:sldMk cId="3074160283" sldId="266"/>
            <ac:picMk id="19" creationId="{CE854E60-93AB-5CF8-63D0-6BEFC9799AA4}"/>
          </ac:picMkLst>
        </pc:picChg>
        <pc:cxnChg chg="add del mod">
          <ac:chgData name="유건종" userId="b98b9c62-3142-43ae-b78d-a970e74e3f63" providerId="ADAL" clId="{CB51FEAE-B438-4F04-B154-A5F2E5F1E425}" dt="2023-12-21T11:00:08.098" v="1210" actId="11529"/>
          <ac:cxnSpMkLst>
            <pc:docMk/>
            <pc:sldMk cId="3074160283" sldId="266"/>
            <ac:cxnSpMk id="10" creationId="{E807CDFB-4BEE-FFBB-B95F-E30CA23F1670}"/>
          </ac:cxnSpMkLst>
        </pc:cxnChg>
        <pc:cxnChg chg="add del mod">
          <ac:chgData name="유건종" userId="b98b9c62-3142-43ae-b78d-a970e74e3f63" providerId="ADAL" clId="{CB51FEAE-B438-4F04-B154-A5F2E5F1E425}" dt="2023-12-21T11:00:12.725" v="1212" actId="11529"/>
          <ac:cxnSpMkLst>
            <pc:docMk/>
            <pc:sldMk cId="3074160283" sldId="266"/>
            <ac:cxnSpMk id="12" creationId="{05A1EBDC-DB68-028A-78B4-0A6B84EC72DD}"/>
          </ac:cxnSpMkLst>
        </pc:cxnChg>
        <pc:cxnChg chg="add del mod">
          <ac:chgData name="유건종" userId="b98b9c62-3142-43ae-b78d-a970e74e3f63" providerId="ADAL" clId="{CB51FEAE-B438-4F04-B154-A5F2E5F1E425}" dt="2023-12-21T11:00:47.785" v="1277" actId="478"/>
          <ac:cxnSpMkLst>
            <pc:docMk/>
            <pc:sldMk cId="3074160283" sldId="266"/>
            <ac:cxnSpMk id="14" creationId="{1C6F2464-F003-222D-AAFD-CF5AB0CBDB76}"/>
          </ac:cxnSpMkLst>
        </pc:cxnChg>
      </pc:sldChg>
      <pc:sldChg chg="addSp delSp modSp add mod">
        <pc:chgData name="유건종" userId="b98b9c62-3142-43ae-b78d-a970e74e3f63" providerId="ADAL" clId="{CB51FEAE-B438-4F04-B154-A5F2E5F1E425}" dt="2023-12-21T11:07:52.420" v="1416" actId="1076"/>
        <pc:sldMkLst>
          <pc:docMk/>
          <pc:sldMk cId="2675561763" sldId="267"/>
        </pc:sldMkLst>
        <pc:spChg chg="mod">
          <ac:chgData name="유건종" userId="b98b9c62-3142-43ae-b78d-a970e74e3f63" providerId="ADAL" clId="{CB51FEAE-B438-4F04-B154-A5F2E5F1E425}" dt="2023-12-21T11:05:32.036" v="1327" actId="1076"/>
          <ac:spMkLst>
            <pc:docMk/>
            <pc:sldMk cId="2675561763" sldId="267"/>
            <ac:spMk id="2" creationId="{F16DA80D-6685-0ABA-35D4-11C649E67948}"/>
          </ac:spMkLst>
        </pc:spChg>
        <pc:spChg chg="add del mod">
          <ac:chgData name="유건종" userId="b98b9c62-3142-43ae-b78d-a970e74e3f63" providerId="ADAL" clId="{CB51FEAE-B438-4F04-B154-A5F2E5F1E425}" dt="2023-12-21T11:06:58.173" v="1404" actId="478"/>
          <ac:spMkLst>
            <pc:docMk/>
            <pc:sldMk cId="2675561763" sldId="267"/>
            <ac:spMk id="10" creationId="{744C96C9-00B0-8598-FE66-20316568E3BA}"/>
          </ac:spMkLst>
        </pc:spChg>
        <pc:spChg chg="del">
          <ac:chgData name="유건종" userId="b98b9c62-3142-43ae-b78d-a970e74e3f63" providerId="ADAL" clId="{CB51FEAE-B438-4F04-B154-A5F2E5F1E425}" dt="2023-12-21T11:05:34.209" v="1329" actId="478"/>
          <ac:spMkLst>
            <pc:docMk/>
            <pc:sldMk cId="2675561763" sldId="267"/>
            <ac:spMk id="14" creationId="{0F4EE059-0EF2-398D-1902-D1A8B1B1DCB6}"/>
          </ac:spMkLst>
        </pc:spChg>
        <pc:grpChg chg="add mod">
          <ac:chgData name="유건종" userId="b98b9c62-3142-43ae-b78d-a970e74e3f63" providerId="ADAL" clId="{CB51FEAE-B438-4F04-B154-A5F2E5F1E425}" dt="2023-12-21T11:07:52.420" v="1416" actId="1076"/>
          <ac:grpSpMkLst>
            <pc:docMk/>
            <pc:sldMk cId="2675561763" sldId="267"/>
            <ac:grpSpMk id="11" creationId="{08771CD8-648F-9E47-6480-CB8B53F25398}"/>
          </ac:grpSpMkLst>
        </pc:grpChg>
        <pc:picChg chg="del">
          <ac:chgData name="유건종" userId="b98b9c62-3142-43ae-b78d-a970e74e3f63" providerId="ADAL" clId="{CB51FEAE-B438-4F04-B154-A5F2E5F1E425}" dt="2023-12-21T11:05:24.252" v="1322" actId="478"/>
          <ac:picMkLst>
            <pc:docMk/>
            <pc:sldMk cId="2675561763" sldId="267"/>
            <ac:picMk id="4" creationId="{5CBC74BD-4F58-C0E7-0C54-B1E55B8C4B86}"/>
          </ac:picMkLst>
        </pc:picChg>
        <pc:picChg chg="add mod">
          <ac:chgData name="유건종" userId="b98b9c62-3142-43ae-b78d-a970e74e3f63" providerId="ADAL" clId="{CB51FEAE-B438-4F04-B154-A5F2E5F1E425}" dt="2023-12-21T11:07:52.420" v="1416" actId="1076"/>
          <ac:picMkLst>
            <pc:docMk/>
            <pc:sldMk cId="2675561763" sldId="267"/>
            <ac:picMk id="5" creationId="{4F909D69-EBCF-8635-2990-1AC080391ED2}"/>
          </ac:picMkLst>
        </pc:picChg>
        <pc:picChg chg="del">
          <ac:chgData name="유건종" userId="b98b9c62-3142-43ae-b78d-a970e74e3f63" providerId="ADAL" clId="{CB51FEAE-B438-4F04-B154-A5F2E5F1E425}" dt="2023-12-21T11:05:25.316" v="1323" actId="478"/>
          <ac:picMkLst>
            <pc:docMk/>
            <pc:sldMk cId="2675561763" sldId="267"/>
            <ac:picMk id="7" creationId="{E1C7C9CF-B614-18F5-AD85-C8E132E2FE7C}"/>
          </ac:picMkLst>
        </pc:picChg>
        <pc:picChg chg="add mod">
          <ac:chgData name="유건종" userId="b98b9c62-3142-43ae-b78d-a970e74e3f63" providerId="ADAL" clId="{CB51FEAE-B438-4F04-B154-A5F2E5F1E425}" dt="2023-12-21T11:07:52.420" v="1416" actId="1076"/>
          <ac:picMkLst>
            <pc:docMk/>
            <pc:sldMk cId="2675561763" sldId="267"/>
            <ac:picMk id="8" creationId="{882137C4-7930-AF22-C94B-1C57C6359638}"/>
          </ac:picMkLst>
        </pc:picChg>
        <pc:picChg chg="del">
          <ac:chgData name="유건종" userId="b98b9c62-3142-43ae-b78d-a970e74e3f63" providerId="ADAL" clId="{CB51FEAE-B438-4F04-B154-A5F2E5F1E425}" dt="2023-12-21T11:05:33.674" v="1328" actId="478"/>
          <ac:picMkLst>
            <pc:docMk/>
            <pc:sldMk cId="2675561763" sldId="267"/>
            <ac:picMk id="9" creationId="{20F5032F-750F-D062-EB0C-6E85113932AA}"/>
          </ac:picMkLst>
        </pc:picChg>
        <pc:picChg chg="del mod">
          <ac:chgData name="유건종" userId="b98b9c62-3142-43ae-b78d-a970e74e3f63" providerId="ADAL" clId="{CB51FEAE-B438-4F04-B154-A5F2E5F1E425}" dt="2023-12-21T11:05:34.793" v="1330" actId="478"/>
          <ac:picMkLst>
            <pc:docMk/>
            <pc:sldMk cId="2675561763" sldId="267"/>
            <ac:picMk id="13" creationId="{4469E994-EE96-5B65-3F12-8120A804BF89}"/>
          </ac:picMkLst>
        </pc:picChg>
        <pc:picChg chg="del">
          <ac:chgData name="유건종" userId="b98b9c62-3142-43ae-b78d-a970e74e3f63" providerId="ADAL" clId="{CB51FEAE-B438-4F04-B154-A5F2E5F1E425}" dt="2023-12-21T11:05:35.213" v="1331" actId="478"/>
          <ac:picMkLst>
            <pc:docMk/>
            <pc:sldMk cId="2675561763" sldId="267"/>
            <ac:picMk id="19" creationId="{2A1F96AD-660F-BCCE-D8D9-E2BD0DC9B233}"/>
          </ac:picMkLst>
        </pc:picChg>
        <pc:picChg chg="add mod">
          <ac:chgData name="유건종" userId="b98b9c62-3142-43ae-b78d-a970e74e3f63" providerId="ADAL" clId="{CB51FEAE-B438-4F04-B154-A5F2E5F1E425}" dt="2023-12-21T11:07:52.420" v="1416" actId="1076"/>
          <ac:picMkLst>
            <pc:docMk/>
            <pc:sldMk cId="2675561763" sldId="267"/>
            <ac:picMk id="1026" creationId="{B69610CF-1361-A1BC-EED7-F96CB74B5B2C}"/>
          </ac:picMkLst>
        </pc:picChg>
      </pc:sldChg>
      <pc:sldChg chg="addSp delSp modSp new mod modClrScheme chgLayout">
        <pc:chgData name="유건종" userId="b98b9c62-3142-43ae-b78d-a970e74e3f63" providerId="ADAL" clId="{CB51FEAE-B438-4F04-B154-A5F2E5F1E425}" dt="2023-12-21T11:20:03.630" v="1634" actId="20577"/>
        <pc:sldMkLst>
          <pc:docMk/>
          <pc:sldMk cId="2728419877" sldId="268"/>
        </pc:sldMkLst>
        <pc:spChg chg="del mod ord">
          <ac:chgData name="유건종" userId="b98b9c62-3142-43ae-b78d-a970e74e3f63" providerId="ADAL" clId="{CB51FEAE-B438-4F04-B154-A5F2E5F1E425}" dt="2023-12-21T11:19:51.010" v="1607" actId="700"/>
          <ac:spMkLst>
            <pc:docMk/>
            <pc:sldMk cId="2728419877" sldId="268"/>
            <ac:spMk id="2" creationId="{B8F8FD47-535C-DB5E-1D09-8B692AE6984C}"/>
          </ac:spMkLst>
        </pc:spChg>
        <pc:spChg chg="del mod ord">
          <ac:chgData name="유건종" userId="b98b9c62-3142-43ae-b78d-a970e74e3f63" providerId="ADAL" clId="{CB51FEAE-B438-4F04-B154-A5F2E5F1E425}" dt="2023-12-21T11:19:51.010" v="1607" actId="700"/>
          <ac:spMkLst>
            <pc:docMk/>
            <pc:sldMk cId="2728419877" sldId="268"/>
            <ac:spMk id="3" creationId="{892AFD35-BB82-7175-99A0-9151D869A7C1}"/>
          </ac:spMkLst>
        </pc:spChg>
        <pc:spChg chg="add mod ord">
          <ac:chgData name="유건종" userId="b98b9c62-3142-43ae-b78d-a970e74e3f63" providerId="ADAL" clId="{CB51FEAE-B438-4F04-B154-A5F2E5F1E425}" dt="2023-12-21T11:20:03.630" v="1634" actId="20577"/>
          <ac:spMkLst>
            <pc:docMk/>
            <pc:sldMk cId="2728419877" sldId="268"/>
            <ac:spMk id="4" creationId="{A9DD2F9D-C594-E1B8-B8DB-0BD8802A7C05}"/>
          </ac:spMkLst>
        </pc:spChg>
        <pc:spChg chg="add del mod ord">
          <ac:chgData name="유건종" userId="b98b9c62-3142-43ae-b78d-a970e74e3f63" providerId="ADAL" clId="{CB51FEAE-B438-4F04-B154-A5F2E5F1E425}" dt="2023-12-21T11:19:57.386" v="1608" actId="478"/>
          <ac:spMkLst>
            <pc:docMk/>
            <pc:sldMk cId="2728419877" sldId="268"/>
            <ac:spMk id="5" creationId="{716401EF-63A9-8F28-58F1-C3380FC2738D}"/>
          </ac:spMkLst>
        </pc:spChg>
      </pc:sldChg>
    </pc:docChg>
  </pc:docChgLst>
  <pc:docChgLst>
    <pc:chgData name="유건종" userId="b98b9c62-3142-43ae-b78d-a970e74e3f63" providerId="ADAL" clId="{98985B70-98E3-445F-B47E-6C8562651B61}"/>
    <pc:docChg chg="undo custSel addSld delSld modSld sldOrd">
      <pc:chgData name="유건종" userId="b98b9c62-3142-43ae-b78d-a970e74e3f63" providerId="ADAL" clId="{98985B70-98E3-445F-B47E-6C8562651B61}" dt="2023-12-26T06:21:35.939" v="817" actId="1036"/>
      <pc:docMkLst>
        <pc:docMk/>
      </pc:docMkLst>
      <pc:sldChg chg="modSp mod">
        <pc:chgData name="유건종" userId="b98b9c62-3142-43ae-b78d-a970e74e3f63" providerId="ADAL" clId="{98985B70-98E3-445F-B47E-6C8562651B61}" dt="2023-12-26T05:06:39.524" v="235" actId="20577"/>
        <pc:sldMkLst>
          <pc:docMk/>
          <pc:sldMk cId="893023298" sldId="258"/>
        </pc:sldMkLst>
        <pc:spChg chg="mod">
          <ac:chgData name="유건종" userId="b98b9c62-3142-43ae-b78d-a970e74e3f63" providerId="ADAL" clId="{98985B70-98E3-445F-B47E-6C8562651B61}" dt="2023-12-26T05:06:39.524" v="235" actId="20577"/>
          <ac:spMkLst>
            <pc:docMk/>
            <pc:sldMk cId="893023298" sldId="258"/>
            <ac:spMk id="2" creationId="{F16DA80D-6685-0ABA-35D4-11C649E67948}"/>
          </ac:spMkLst>
        </pc:spChg>
      </pc:sldChg>
      <pc:sldChg chg="addSp delSp modSp mod">
        <pc:chgData name="유건종" userId="b98b9c62-3142-43ae-b78d-a970e74e3f63" providerId="ADAL" clId="{98985B70-98E3-445F-B47E-6C8562651B61}" dt="2023-12-26T05:06:43.553" v="236" actId="20577"/>
        <pc:sldMkLst>
          <pc:docMk/>
          <pc:sldMk cId="3427678849" sldId="259"/>
        </pc:sldMkLst>
        <pc:spChg chg="add mod">
          <ac:chgData name="유건종" userId="b98b9c62-3142-43ae-b78d-a970e74e3f63" providerId="ADAL" clId="{98985B70-98E3-445F-B47E-6C8562651B61}" dt="2023-12-26T05:06:43.553" v="236" actId="20577"/>
          <ac:spMkLst>
            <pc:docMk/>
            <pc:sldMk cId="3427678849" sldId="259"/>
            <ac:spMk id="2" creationId="{FFB7A968-4971-09B7-7689-664ED43630B4}"/>
          </ac:spMkLst>
        </pc:spChg>
        <pc:spChg chg="del mod">
          <ac:chgData name="유건종" userId="b98b9c62-3142-43ae-b78d-a970e74e3f63" providerId="ADAL" clId="{98985B70-98E3-445F-B47E-6C8562651B61}" dt="2023-12-26T05:06:08.608" v="184" actId="478"/>
          <ac:spMkLst>
            <pc:docMk/>
            <pc:sldMk cId="3427678849" sldId="259"/>
            <ac:spMk id="7" creationId="{90FD501E-F95F-CBDC-A7DC-A5B5E68FDAAA}"/>
          </ac:spMkLst>
        </pc:spChg>
      </pc:sldChg>
      <pc:sldChg chg="modSp mod">
        <pc:chgData name="유건종" userId="b98b9c62-3142-43ae-b78d-a970e74e3f63" providerId="ADAL" clId="{98985B70-98E3-445F-B47E-6C8562651B61}" dt="2023-12-26T05:03:49.692" v="34" actId="1035"/>
        <pc:sldMkLst>
          <pc:docMk/>
          <pc:sldMk cId="84589340" sldId="260"/>
        </pc:sldMkLst>
        <pc:spChg chg="mod">
          <ac:chgData name="유건종" userId="b98b9c62-3142-43ae-b78d-a970e74e3f63" providerId="ADAL" clId="{98985B70-98E3-445F-B47E-6C8562651B61}" dt="2023-12-26T05:03:49.692" v="34" actId="1035"/>
          <ac:spMkLst>
            <pc:docMk/>
            <pc:sldMk cId="84589340" sldId="260"/>
            <ac:spMk id="2" creationId="{F16DA80D-6685-0ABA-35D4-11C649E67948}"/>
          </ac:spMkLst>
        </pc:spChg>
      </pc:sldChg>
      <pc:sldChg chg="modSp mod">
        <pc:chgData name="유건종" userId="b98b9c62-3142-43ae-b78d-a970e74e3f63" providerId="ADAL" clId="{98985B70-98E3-445F-B47E-6C8562651B61}" dt="2023-12-26T05:03:44.543" v="30" actId="1036"/>
        <pc:sldMkLst>
          <pc:docMk/>
          <pc:sldMk cId="3728055808" sldId="263"/>
        </pc:sldMkLst>
        <pc:spChg chg="mod">
          <ac:chgData name="유건종" userId="b98b9c62-3142-43ae-b78d-a970e74e3f63" providerId="ADAL" clId="{98985B70-98E3-445F-B47E-6C8562651B61}" dt="2023-12-26T05:03:44.543" v="30" actId="1036"/>
          <ac:spMkLst>
            <pc:docMk/>
            <pc:sldMk cId="3728055808" sldId="263"/>
            <ac:spMk id="7" creationId="{FC3B5212-D019-C80E-11F8-AE3796036961}"/>
          </ac:spMkLst>
        </pc:spChg>
      </pc:sldChg>
      <pc:sldChg chg="addSp delSp modSp mod">
        <pc:chgData name="유건종" userId="b98b9c62-3142-43ae-b78d-a970e74e3f63" providerId="ADAL" clId="{98985B70-98E3-445F-B47E-6C8562651B61}" dt="2023-12-26T05:04:30.897" v="75" actId="20577"/>
        <pc:sldMkLst>
          <pc:docMk/>
          <pc:sldMk cId="1799918689" sldId="264"/>
        </pc:sldMkLst>
        <pc:spChg chg="del">
          <ac:chgData name="유건종" userId="b98b9c62-3142-43ae-b78d-a970e74e3f63" providerId="ADAL" clId="{98985B70-98E3-445F-B47E-6C8562651B61}" dt="2023-12-26T05:04:15.666" v="47" actId="478"/>
          <ac:spMkLst>
            <pc:docMk/>
            <pc:sldMk cId="1799918689" sldId="264"/>
            <ac:spMk id="2" creationId="{F16DA80D-6685-0ABA-35D4-11C649E67948}"/>
          </ac:spMkLst>
        </pc:spChg>
        <pc:spChg chg="add del mod">
          <ac:chgData name="유건종" userId="b98b9c62-3142-43ae-b78d-a970e74e3f63" providerId="ADAL" clId="{98985B70-98E3-445F-B47E-6C8562651B61}" dt="2023-12-26T05:04:17.619" v="48" actId="478"/>
          <ac:spMkLst>
            <pc:docMk/>
            <pc:sldMk cId="1799918689" sldId="264"/>
            <ac:spMk id="5" creationId="{40E50AD1-0C0C-6941-2BAA-6F4E46E3AF47}"/>
          </ac:spMkLst>
        </pc:spChg>
        <pc:spChg chg="add mod">
          <ac:chgData name="유건종" userId="b98b9c62-3142-43ae-b78d-a970e74e3f63" providerId="ADAL" clId="{98985B70-98E3-445F-B47E-6C8562651B61}" dt="2023-12-26T05:04:30.897" v="75" actId="20577"/>
          <ac:spMkLst>
            <pc:docMk/>
            <pc:sldMk cId="1799918689" sldId="264"/>
            <ac:spMk id="6" creationId="{E05F8E78-DA2B-1525-BFB0-3EBD9DDB1B9B}"/>
          </ac:spMkLst>
        </pc:spChg>
      </pc:sldChg>
      <pc:sldChg chg="modSp mod">
        <pc:chgData name="유건종" userId="b98b9c62-3142-43ae-b78d-a970e74e3f63" providerId="ADAL" clId="{98985B70-98E3-445F-B47E-6C8562651B61}" dt="2023-12-26T05:35:14.603" v="611" actId="20577"/>
        <pc:sldMkLst>
          <pc:docMk/>
          <pc:sldMk cId="2675561763" sldId="267"/>
        </pc:sldMkLst>
        <pc:spChg chg="mod">
          <ac:chgData name="유건종" userId="b98b9c62-3142-43ae-b78d-a970e74e3f63" providerId="ADAL" clId="{98985B70-98E3-445F-B47E-6C8562651B61}" dt="2023-12-26T05:35:14.603" v="611" actId="20577"/>
          <ac:spMkLst>
            <pc:docMk/>
            <pc:sldMk cId="2675561763" sldId="267"/>
            <ac:spMk id="2" creationId="{F16DA80D-6685-0ABA-35D4-11C649E67948}"/>
          </ac:spMkLst>
        </pc:spChg>
      </pc:sldChg>
      <pc:sldChg chg="addSp delSp modSp add mod">
        <pc:chgData name="유건종" userId="b98b9c62-3142-43ae-b78d-a970e74e3f63" providerId="ADAL" clId="{98985B70-98E3-445F-B47E-6C8562651B61}" dt="2023-12-26T05:33:21.577" v="541" actId="1076"/>
        <pc:sldMkLst>
          <pc:docMk/>
          <pc:sldMk cId="3257395493" sldId="269"/>
        </pc:sldMkLst>
        <pc:spChg chg="add mod">
          <ac:chgData name="유건종" userId="b98b9c62-3142-43ae-b78d-a970e74e3f63" providerId="ADAL" clId="{98985B70-98E3-445F-B47E-6C8562651B61}" dt="2023-12-26T05:16:50.883" v="395" actId="20577"/>
          <ac:spMkLst>
            <pc:docMk/>
            <pc:sldMk cId="3257395493" sldId="269"/>
            <ac:spMk id="2" creationId="{C404E05C-3901-967A-27E4-430C2256B9CD}"/>
          </ac:spMkLst>
        </pc:spChg>
        <pc:spChg chg="del mod">
          <ac:chgData name="유건종" userId="b98b9c62-3142-43ae-b78d-a970e74e3f63" providerId="ADAL" clId="{98985B70-98E3-445F-B47E-6C8562651B61}" dt="2023-12-26T05:16:43.728" v="392" actId="478"/>
          <ac:spMkLst>
            <pc:docMk/>
            <pc:sldMk cId="3257395493" sldId="269"/>
            <ac:spMk id="7" creationId="{90FD501E-F95F-CBDC-A7DC-A5B5E68FDAAA}"/>
          </ac:spMkLst>
        </pc:spChg>
        <pc:picChg chg="del">
          <ac:chgData name="유건종" userId="b98b9c62-3142-43ae-b78d-a970e74e3f63" providerId="ADAL" clId="{98985B70-98E3-445F-B47E-6C8562651B61}" dt="2023-12-26T05:16:53.133" v="396" actId="478"/>
          <ac:picMkLst>
            <pc:docMk/>
            <pc:sldMk cId="3257395493" sldId="269"/>
            <ac:picMk id="4" creationId="{123A824E-53C7-DCC4-3DC3-7305217942EA}"/>
          </ac:picMkLst>
        </pc:picChg>
        <pc:picChg chg="add del">
          <ac:chgData name="유건종" userId="b98b9c62-3142-43ae-b78d-a970e74e3f63" providerId="ADAL" clId="{98985B70-98E3-445F-B47E-6C8562651B61}" dt="2023-12-26T05:22:31.331" v="400" actId="478"/>
          <ac:picMkLst>
            <pc:docMk/>
            <pc:sldMk cId="3257395493" sldId="269"/>
            <ac:picMk id="5" creationId="{FA760CCA-AB75-7703-5E12-D8D83DE0830B}"/>
          </ac:picMkLst>
        </pc:picChg>
        <pc:picChg chg="add del mod">
          <ac:chgData name="유건종" userId="b98b9c62-3142-43ae-b78d-a970e74e3f63" providerId="ADAL" clId="{98985B70-98E3-445F-B47E-6C8562651B61}" dt="2023-12-26T05:25:17.814" v="405" actId="478"/>
          <ac:picMkLst>
            <pc:docMk/>
            <pc:sldMk cId="3257395493" sldId="269"/>
            <ac:picMk id="8" creationId="{0027C68F-BFF5-D8E3-9116-9084011586D5}"/>
          </ac:picMkLst>
        </pc:picChg>
        <pc:picChg chg="del">
          <ac:chgData name="유건종" userId="b98b9c62-3142-43ae-b78d-a970e74e3f63" providerId="ADAL" clId="{98985B70-98E3-445F-B47E-6C8562651B61}" dt="2023-12-26T05:16:54.567" v="398" actId="478"/>
          <ac:picMkLst>
            <pc:docMk/>
            <pc:sldMk cId="3257395493" sldId="269"/>
            <ac:picMk id="10" creationId="{CFAEEE0C-387C-356D-F6E9-F194141A5CFA}"/>
          </ac:picMkLst>
        </pc:picChg>
        <pc:picChg chg="add mod">
          <ac:chgData name="유건종" userId="b98b9c62-3142-43ae-b78d-a970e74e3f63" providerId="ADAL" clId="{98985B70-98E3-445F-B47E-6C8562651B61}" dt="2023-12-26T05:33:21.577" v="541" actId="1076"/>
          <ac:picMkLst>
            <pc:docMk/>
            <pc:sldMk cId="3257395493" sldId="269"/>
            <ac:picMk id="11" creationId="{97725FB2-3411-DB4D-143F-D7B84F826544}"/>
          </ac:picMkLst>
        </pc:picChg>
        <pc:picChg chg="del">
          <ac:chgData name="유건종" userId="b98b9c62-3142-43ae-b78d-a970e74e3f63" providerId="ADAL" clId="{98985B70-98E3-445F-B47E-6C8562651B61}" dt="2023-12-26T05:16:53.800" v="397" actId="478"/>
          <ac:picMkLst>
            <pc:docMk/>
            <pc:sldMk cId="3257395493" sldId="269"/>
            <ac:picMk id="12" creationId="{F445E97C-1204-5315-8F29-E6080D15C428}"/>
          </ac:picMkLst>
        </pc:picChg>
        <pc:picChg chg="add del mod ord">
          <ac:chgData name="유건종" userId="b98b9c62-3142-43ae-b78d-a970e74e3f63" providerId="ADAL" clId="{98985B70-98E3-445F-B47E-6C8562651B61}" dt="2023-12-26T05:33:20.430" v="538" actId="21"/>
          <ac:picMkLst>
            <pc:docMk/>
            <pc:sldMk cId="3257395493" sldId="269"/>
            <ac:picMk id="14" creationId="{E326633A-DC3C-B1C0-D2FE-3C1B0A0EA7CD}"/>
          </ac:picMkLst>
        </pc:picChg>
        <pc:picChg chg="add mod modCrop">
          <ac:chgData name="유건종" userId="b98b9c62-3142-43ae-b78d-a970e74e3f63" providerId="ADAL" clId="{98985B70-98E3-445F-B47E-6C8562651B61}" dt="2023-12-26T05:29:38.981" v="493" actId="1076"/>
          <ac:picMkLst>
            <pc:docMk/>
            <pc:sldMk cId="3257395493" sldId="269"/>
            <ac:picMk id="16" creationId="{9FBB1AEC-FCA7-BCBF-56CD-4CF30373B0EA}"/>
          </ac:picMkLst>
        </pc:picChg>
        <pc:picChg chg="add mod">
          <ac:chgData name="유건종" userId="b98b9c62-3142-43ae-b78d-a970e74e3f63" providerId="ADAL" clId="{98985B70-98E3-445F-B47E-6C8562651B61}" dt="2023-12-26T05:30:05.976" v="514" actId="1035"/>
          <ac:picMkLst>
            <pc:docMk/>
            <pc:sldMk cId="3257395493" sldId="269"/>
            <ac:picMk id="18" creationId="{F4750677-9532-E4BD-FC2D-49D2B9B028B9}"/>
          </ac:picMkLst>
        </pc:picChg>
        <pc:picChg chg="add mod">
          <ac:chgData name="유건종" userId="b98b9c62-3142-43ae-b78d-a970e74e3f63" providerId="ADAL" clId="{98985B70-98E3-445F-B47E-6C8562651B61}" dt="2023-12-26T05:30:37.815" v="516" actId="1076"/>
          <ac:picMkLst>
            <pc:docMk/>
            <pc:sldMk cId="3257395493" sldId="269"/>
            <ac:picMk id="20" creationId="{3B98CE53-87D9-8BDE-B295-9224E8BF76FA}"/>
          </ac:picMkLst>
        </pc:picChg>
        <pc:picChg chg="add mod">
          <ac:chgData name="유건종" userId="b98b9c62-3142-43ae-b78d-a970e74e3f63" providerId="ADAL" clId="{98985B70-98E3-445F-B47E-6C8562651B61}" dt="2023-12-26T05:32:00.021" v="518" actId="1076"/>
          <ac:picMkLst>
            <pc:docMk/>
            <pc:sldMk cId="3257395493" sldId="269"/>
            <ac:picMk id="22" creationId="{B0421BE8-BBEE-323F-BF71-B1C4B73D539E}"/>
          </ac:picMkLst>
        </pc:picChg>
        <pc:picChg chg="add mod">
          <ac:chgData name="유건종" userId="b98b9c62-3142-43ae-b78d-a970e74e3f63" providerId="ADAL" clId="{98985B70-98E3-445F-B47E-6C8562651B61}" dt="2023-12-26T05:32:15.175" v="520" actId="1076"/>
          <ac:picMkLst>
            <pc:docMk/>
            <pc:sldMk cId="3257395493" sldId="269"/>
            <ac:picMk id="24" creationId="{6E4C6EFE-AB15-A75D-3C27-4C330F87FFD0}"/>
          </ac:picMkLst>
        </pc:picChg>
        <pc:picChg chg="add mod">
          <ac:chgData name="유건종" userId="b98b9c62-3142-43ae-b78d-a970e74e3f63" providerId="ADAL" clId="{98985B70-98E3-445F-B47E-6C8562651B61}" dt="2023-12-26T05:32:39.600" v="533" actId="1037"/>
          <ac:picMkLst>
            <pc:docMk/>
            <pc:sldMk cId="3257395493" sldId="269"/>
            <ac:picMk id="26" creationId="{65348CDB-FDE0-3042-A7A4-DEED7EF45ABD}"/>
          </ac:picMkLst>
        </pc:picChg>
      </pc:sldChg>
      <pc:sldChg chg="addSp delSp modSp add mod ord">
        <pc:chgData name="유건종" userId="b98b9c62-3142-43ae-b78d-a970e74e3f63" providerId="ADAL" clId="{98985B70-98E3-445F-B47E-6C8562651B61}" dt="2023-12-26T05:16:00.701" v="359" actId="1076"/>
        <pc:sldMkLst>
          <pc:docMk/>
          <pc:sldMk cId="2112426348" sldId="270"/>
        </pc:sldMkLst>
        <pc:spChg chg="add mod">
          <ac:chgData name="유건종" userId="b98b9c62-3142-43ae-b78d-a970e74e3f63" providerId="ADAL" clId="{98985B70-98E3-445F-B47E-6C8562651B61}" dt="2023-12-26T05:07:38.549" v="272" actId="20577"/>
          <ac:spMkLst>
            <pc:docMk/>
            <pc:sldMk cId="2112426348" sldId="270"/>
            <ac:spMk id="2" creationId="{7F273A8D-46CD-9D03-BB69-31CC0AA84594}"/>
          </ac:spMkLst>
        </pc:spChg>
        <pc:spChg chg="add del mod">
          <ac:chgData name="유건종" userId="b98b9c62-3142-43ae-b78d-a970e74e3f63" providerId="ADAL" clId="{98985B70-98E3-445F-B47E-6C8562651B61}" dt="2023-12-26T05:09:23.643" v="292" actId="478"/>
          <ac:spMkLst>
            <pc:docMk/>
            <pc:sldMk cId="2112426348" sldId="270"/>
            <ac:spMk id="6" creationId="{414D040F-DC9C-E684-4BBC-63AEDEFA87F1}"/>
          </ac:spMkLst>
        </pc:spChg>
        <pc:spChg chg="del mod">
          <ac:chgData name="유건종" userId="b98b9c62-3142-43ae-b78d-a970e74e3f63" providerId="ADAL" clId="{98985B70-98E3-445F-B47E-6C8562651B61}" dt="2023-12-26T05:06:56.127" v="237" actId="478"/>
          <ac:spMkLst>
            <pc:docMk/>
            <pc:sldMk cId="2112426348" sldId="270"/>
            <ac:spMk id="7" creationId="{90FD501E-F95F-CBDC-A7DC-A5B5E68FDAAA}"/>
          </ac:spMkLst>
        </pc:spChg>
        <pc:picChg chg="del">
          <ac:chgData name="유건종" userId="b98b9c62-3142-43ae-b78d-a970e74e3f63" providerId="ADAL" clId="{98985B70-98E3-445F-B47E-6C8562651B61}" dt="2023-12-26T05:08:29.954" v="273" actId="478"/>
          <ac:picMkLst>
            <pc:docMk/>
            <pc:sldMk cId="2112426348" sldId="270"/>
            <ac:picMk id="4" creationId="{123A824E-53C7-DCC4-3DC3-7305217942EA}"/>
          </ac:picMkLst>
        </pc:picChg>
        <pc:picChg chg="add del mod modCrop">
          <ac:chgData name="유건종" userId="b98b9c62-3142-43ae-b78d-a970e74e3f63" providerId="ADAL" clId="{98985B70-98E3-445F-B47E-6C8562651B61}" dt="2023-12-26T05:09:22.749" v="291" actId="478"/>
          <ac:picMkLst>
            <pc:docMk/>
            <pc:sldMk cId="2112426348" sldId="270"/>
            <ac:picMk id="5" creationId="{2E1F4C92-9C2B-6329-F1A5-F56209E0B5E1}"/>
          </ac:picMkLst>
        </pc:picChg>
        <pc:picChg chg="add mod">
          <ac:chgData name="유건종" userId="b98b9c62-3142-43ae-b78d-a970e74e3f63" providerId="ADAL" clId="{98985B70-98E3-445F-B47E-6C8562651B61}" dt="2023-12-26T05:10:11.341" v="344" actId="1035"/>
          <ac:picMkLst>
            <pc:docMk/>
            <pc:sldMk cId="2112426348" sldId="270"/>
            <ac:picMk id="9" creationId="{45BAFD33-4F99-8925-6342-80628901B1B6}"/>
          </ac:picMkLst>
        </pc:picChg>
        <pc:picChg chg="del">
          <ac:chgData name="유건종" userId="b98b9c62-3142-43ae-b78d-a970e74e3f63" providerId="ADAL" clId="{98985B70-98E3-445F-B47E-6C8562651B61}" dt="2023-12-26T05:09:52.098" v="301" actId="478"/>
          <ac:picMkLst>
            <pc:docMk/>
            <pc:sldMk cId="2112426348" sldId="270"/>
            <ac:picMk id="10" creationId="{CFAEEE0C-387C-356D-F6E9-F194141A5CFA}"/>
          </ac:picMkLst>
        </pc:picChg>
        <pc:picChg chg="del">
          <ac:chgData name="유건종" userId="b98b9c62-3142-43ae-b78d-a970e74e3f63" providerId="ADAL" clId="{98985B70-98E3-445F-B47E-6C8562651B61}" dt="2023-12-26T05:09:49.969" v="300" actId="478"/>
          <ac:picMkLst>
            <pc:docMk/>
            <pc:sldMk cId="2112426348" sldId="270"/>
            <ac:picMk id="12" creationId="{F445E97C-1204-5315-8F29-E6080D15C428}"/>
          </ac:picMkLst>
        </pc:picChg>
        <pc:picChg chg="add del mod">
          <ac:chgData name="유건종" userId="b98b9c62-3142-43ae-b78d-a970e74e3f63" providerId="ADAL" clId="{98985B70-98E3-445F-B47E-6C8562651B61}" dt="2023-12-26T05:14:32.247" v="348" actId="478"/>
          <ac:picMkLst>
            <pc:docMk/>
            <pc:sldMk cId="2112426348" sldId="270"/>
            <ac:picMk id="13" creationId="{1D25DFF0-F8D0-03BB-6C6E-A5A063A2EA0C}"/>
          </ac:picMkLst>
        </pc:picChg>
        <pc:picChg chg="add mod">
          <ac:chgData name="유건종" userId="b98b9c62-3142-43ae-b78d-a970e74e3f63" providerId="ADAL" clId="{98985B70-98E3-445F-B47E-6C8562651B61}" dt="2023-12-26T05:16:00.701" v="359" actId="1076"/>
          <ac:picMkLst>
            <pc:docMk/>
            <pc:sldMk cId="2112426348" sldId="270"/>
            <ac:picMk id="15" creationId="{A77D2546-8A62-695E-B44E-2027C6D443B4}"/>
          </ac:picMkLst>
        </pc:picChg>
        <pc:picChg chg="add mod">
          <ac:chgData name="유건종" userId="b98b9c62-3142-43ae-b78d-a970e74e3f63" providerId="ADAL" clId="{98985B70-98E3-445F-B47E-6C8562651B61}" dt="2023-12-26T05:15:13.612" v="354" actId="1076"/>
          <ac:picMkLst>
            <pc:docMk/>
            <pc:sldMk cId="2112426348" sldId="270"/>
            <ac:picMk id="17" creationId="{A2C223E6-471C-8CAA-4C33-36809F5CF93D}"/>
          </ac:picMkLst>
        </pc:picChg>
        <pc:picChg chg="add mod">
          <ac:chgData name="유건종" userId="b98b9c62-3142-43ae-b78d-a970e74e3f63" providerId="ADAL" clId="{98985B70-98E3-445F-B47E-6C8562651B61}" dt="2023-12-26T05:15:56.362" v="358" actId="1076"/>
          <ac:picMkLst>
            <pc:docMk/>
            <pc:sldMk cId="2112426348" sldId="270"/>
            <ac:picMk id="19" creationId="{AA8869AA-108D-E45E-C010-1A7867AD9DD2}"/>
          </ac:picMkLst>
        </pc:picChg>
      </pc:sldChg>
      <pc:sldChg chg="new del">
        <pc:chgData name="유건종" userId="b98b9c62-3142-43ae-b78d-a970e74e3f63" providerId="ADAL" clId="{98985B70-98E3-445F-B47E-6C8562651B61}" dt="2023-12-26T05:37:05.746" v="613" actId="47"/>
        <pc:sldMkLst>
          <pc:docMk/>
          <pc:sldMk cId="343361479" sldId="271"/>
        </pc:sldMkLst>
      </pc:sldChg>
      <pc:sldChg chg="addSp delSp modSp add mod">
        <pc:chgData name="유건종" userId="b98b9c62-3142-43ae-b78d-a970e74e3f63" providerId="ADAL" clId="{98985B70-98E3-445F-B47E-6C8562651B61}" dt="2023-12-26T06:21:35.939" v="817" actId="1036"/>
        <pc:sldMkLst>
          <pc:docMk/>
          <pc:sldMk cId="3592434366" sldId="271"/>
        </pc:sldMkLst>
        <pc:spChg chg="mod">
          <ac:chgData name="유건종" userId="b98b9c62-3142-43ae-b78d-a970e74e3f63" providerId="ADAL" clId="{98985B70-98E3-445F-B47E-6C8562651B61}" dt="2023-12-26T06:15:25.024" v="644" actId="20577"/>
          <ac:spMkLst>
            <pc:docMk/>
            <pc:sldMk cId="3592434366" sldId="271"/>
            <ac:spMk id="6" creationId="{E05F8E78-DA2B-1525-BFB0-3EBD9DDB1B9B}"/>
          </ac:spMkLst>
        </pc:spChg>
        <pc:picChg chg="add mod ord">
          <ac:chgData name="유건종" userId="b98b9c62-3142-43ae-b78d-a970e74e3f63" providerId="ADAL" clId="{98985B70-98E3-445F-B47E-6C8562651B61}" dt="2023-12-26T06:16:57.645" v="670" actId="14100"/>
          <ac:picMkLst>
            <pc:docMk/>
            <pc:sldMk cId="3592434366" sldId="271"/>
            <ac:picMk id="3" creationId="{DAE1BA51-99A1-4165-6F55-B6E62DD273B6}"/>
          </ac:picMkLst>
        </pc:picChg>
        <pc:picChg chg="add del mod">
          <ac:chgData name="유건종" userId="b98b9c62-3142-43ae-b78d-a970e74e3f63" providerId="ADAL" clId="{98985B70-98E3-445F-B47E-6C8562651B61}" dt="2023-12-26T06:16:06.669" v="663" actId="478"/>
          <ac:picMkLst>
            <pc:docMk/>
            <pc:sldMk cId="3592434366" sldId="271"/>
            <ac:picMk id="4" creationId="{5CBC74BD-4F58-C0E7-0C54-B1E55B8C4B86}"/>
          </ac:picMkLst>
        </pc:picChg>
        <pc:picChg chg="add del">
          <ac:chgData name="유건종" userId="b98b9c62-3142-43ae-b78d-a970e74e3f63" providerId="ADAL" clId="{98985B70-98E3-445F-B47E-6C8562651B61}" dt="2023-12-26T06:16:45.661" v="667" actId="478"/>
          <ac:picMkLst>
            <pc:docMk/>
            <pc:sldMk cId="3592434366" sldId="271"/>
            <ac:picMk id="7" creationId="{E1C7C9CF-B614-18F5-AD85-C8E132E2FE7C}"/>
          </ac:picMkLst>
        </pc:picChg>
        <pc:picChg chg="add mod">
          <ac:chgData name="유건종" userId="b98b9c62-3142-43ae-b78d-a970e74e3f63" providerId="ADAL" clId="{98985B70-98E3-445F-B47E-6C8562651B61}" dt="2023-12-26T06:21:35.939" v="817" actId="1036"/>
          <ac:picMkLst>
            <pc:docMk/>
            <pc:sldMk cId="3592434366" sldId="271"/>
            <ac:picMk id="8" creationId="{3D8FF090-F549-426A-C401-871D40AF1524}"/>
          </ac:picMkLst>
        </pc:picChg>
        <pc:picChg chg="add del">
          <ac:chgData name="유건종" userId="b98b9c62-3142-43ae-b78d-a970e74e3f63" providerId="ADAL" clId="{98985B70-98E3-445F-B47E-6C8562651B61}" dt="2023-12-26T06:17:50.713" v="677" actId="478"/>
          <ac:picMkLst>
            <pc:docMk/>
            <pc:sldMk cId="3592434366" sldId="271"/>
            <ac:picMk id="9" creationId="{20F5032F-750F-D062-EB0C-6E85113932AA}"/>
          </ac:picMkLst>
        </pc:picChg>
        <pc:picChg chg="add del mod">
          <ac:chgData name="유건종" userId="b98b9c62-3142-43ae-b78d-a970e74e3f63" providerId="ADAL" clId="{98985B70-98E3-445F-B47E-6C8562651B61}" dt="2023-12-26T06:19:48.832" v="733" actId="478"/>
          <ac:picMkLst>
            <pc:docMk/>
            <pc:sldMk cId="3592434366" sldId="271"/>
            <ac:picMk id="11" creationId="{C8DAFAE3-C057-B859-0D50-DD75CD7BD155}"/>
          </ac:picMkLst>
        </pc:picChg>
        <pc:picChg chg="add del">
          <ac:chgData name="유건종" userId="b98b9c62-3142-43ae-b78d-a970e74e3f63" providerId="ADAL" clId="{98985B70-98E3-445F-B47E-6C8562651B61}" dt="2023-12-26T06:17:13.555" v="672" actId="478"/>
          <ac:picMkLst>
            <pc:docMk/>
            <pc:sldMk cId="3592434366" sldId="271"/>
            <ac:picMk id="13" creationId="{4469E994-EE96-5B65-3F12-8120A804BF89}"/>
          </ac:picMkLst>
        </pc:picChg>
        <pc:picChg chg="add del mod">
          <ac:chgData name="유건종" userId="b98b9c62-3142-43ae-b78d-a970e74e3f63" providerId="ADAL" clId="{98985B70-98E3-445F-B47E-6C8562651B61}" dt="2023-12-26T06:18:56.181" v="692" actId="478"/>
          <ac:picMkLst>
            <pc:docMk/>
            <pc:sldMk cId="3592434366" sldId="271"/>
            <ac:picMk id="15" creationId="{E8C05E7D-EECF-C52D-03C0-7DD8A5382699}"/>
          </ac:picMkLst>
        </pc:picChg>
        <pc:picChg chg="add mod ord">
          <ac:chgData name="유건종" userId="b98b9c62-3142-43ae-b78d-a970e74e3f63" providerId="ADAL" clId="{98985B70-98E3-445F-B47E-6C8562651B61}" dt="2023-12-26T06:21:28.590" v="815" actId="1036"/>
          <ac:picMkLst>
            <pc:docMk/>
            <pc:sldMk cId="3592434366" sldId="271"/>
            <ac:picMk id="17" creationId="{5DD5479A-BBA4-4CE0-F054-D8023524C314}"/>
          </ac:picMkLst>
        </pc:picChg>
        <pc:picChg chg="add del">
          <ac:chgData name="유건종" userId="b98b9c62-3142-43ae-b78d-a970e74e3f63" providerId="ADAL" clId="{98985B70-98E3-445F-B47E-6C8562651B61}" dt="2023-12-26T06:18:19.071" v="685" actId="478"/>
          <ac:picMkLst>
            <pc:docMk/>
            <pc:sldMk cId="3592434366" sldId="271"/>
            <ac:picMk id="19" creationId="{2A1F96AD-660F-BCCE-D8D9-E2BD0DC9B233}"/>
          </ac:picMkLst>
        </pc:picChg>
        <pc:picChg chg="add mod">
          <ac:chgData name="유건종" userId="b98b9c62-3142-43ae-b78d-a970e74e3f63" providerId="ADAL" clId="{98985B70-98E3-445F-B47E-6C8562651B61}" dt="2023-12-26T06:21:24.139" v="814" actId="14100"/>
          <ac:picMkLst>
            <pc:docMk/>
            <pc:sldMk cId="3592434366" sldId="271"/>
            <ac:picMk id="20" creationId="{6E621028-CF34-4394-AC8A-EAC0C32A5852}"/>
          </ac:picMkLst>
        </pc:picChg>
      </pc:sldChg>
      <pc:sldChg chg="add del">
        <pc:chgData name="유건종" userId="b98b9c62-3142-43ae-b78d-a970e74e3f63" providerId="ADAL" clId="{98985B70-98E3-445F-B47E-6C8562651B61}" dt="2023-12-26T06:15:11.238" v="616" actId="47"/>
        <pc:sldMkLst>
          <pc:docMk/>
          <pc:sldMk cId="3563695300" sldId="272"/>
        </pc:sldMkLst>
      </pc:sldChg>
    </pc:docChg>
  </pc:docChgLst>
  <pc:docChgLst>
    <pc:chgData name="유건종" userId="S::gjyu@office.uos.ac.kr::b98b9c62-3142-43ae-b78d-a970e74e3f63" providerId="AD" clId="Web-{E906F5E6-E5D5-436B-BEBA-ED6478417BD2}"/>
    <pc:docChg chg="modSld">
      <pc:chgData name="유건종" userId="S::gjyu@office.uos.ac.kr::b98b9c62-3142-43ae-b78d-a970e74e3f63" providerId="AD" clId="Web-{E906F5E6-E5D5-436B-BEBA-ED6478417BD2}" dt="2023-12-26T05:02:57.958" v="60" actId="20577"/>
      <pc:docMkLst>
        <pc:docMk/>
      </pc:docMkLst>
      <pc:sldChg chg="modSp">
        <pc:chgData name="유건종" userId="S::gjyu@office.uos.ac.kr::b98b9c62-3142-43ae-b78d-a970e74e3f63" providerId="AD" clId="Web-{E906F5E6-E5D5-436B-BEBA-ED6478417BD2}" dt="2023-12-26T05:01:45.140" v="33" actId="20577"/>
        <pc:sldMkLst>
          <pc:docMk/>
          <pc:sldMk cId="893023298" sldId="258"/>
        </pc:sldMkLst>
        <pc:spChg chg="mod">
          <ac:chgData name="유건종" userId="S::gjyu@office.uos.ac.kr::b98b9c62-3142-43ae-b78d-a970e74e3f63" providerId="AD" clId="Web-{E906F5E6-E5D5-436B-BEBA-ED6478417BD2}" dt="2023-12-26T05:01:45.140" v="33" actId="20577"/>
          <ac:spMkLst>
            <pc:docMk/>
            <pc:sldMk cId="893023298" sldId="258"/>
            <ac:spMk id="2" creationId="{F16DA80D-6685-0ABA-35D4-11C649E67948}"/>
          </ac:spMkLst>
        </pc:spChg>
      </pc:sldChg>
      <pc:sldChg chg="addSp delSp modSp">
        <pc:chgData name="유건종" userId="S::gjyu@office.uos.ac.kr::b98b9c62-3142-43ae-b78d-a970e74e3f63" providerId="AD" clId="Web-{E906F5E6-E5D5-436B-BEBA-ED6478417BD2}" dt="2023-12-26T05:01:16.670" v="25" actId="20577"/>
        <pc:sldMkLst>
          <pc:docMk/>
          <pc:sldMk cId="3427678849" sldId="259"/>
        </pc:sldMkLst>
        <pc:spChg chg="del">
          <ac:chgData name="유건종" userId="S::gjyu@office.uos.ac.kr::b98b9c62-3142-43ae-b78d-a970e74e3f63" providerId="AD" clId="Web-{E906F5E6-E5D5-436B-BEBA-ED6478417BD2}" dt="2023-12-26T05:01:01.528" v="22"/>
          <ac:spMkLst>
            <pc:docMk/>
            <pc:sldMk cId="3427678849" sldId="259"/>
            <ac:spMk id="2" creationId="{F16DA80D-6685-0ABA-35D4-11C649E67948}"/>
          </ac:spMkLst>
        </pc:spChg>
        <pc:spChg chg="add del mod">
          <ac:chgData name="유건종" userId="S::gjyu@office.uos.ac.kr::b98b9c62-3142-43ae-b78d-a970e74e3f63" providerId="AD" clId="Web-{E906F5E6-E5D5-436B-BEBA-ED6478417BD2}" dt="2023-12-26T05:01:11.232" v="24"/>
          <ac:spMkLst>
            <pc:docMk/>
            <pc:sldMk cId="3427678849" sldId="259"/>
            <ac:spMk id="5" creationId="{0860177B-52ED-1B69-160D-37BE8DA157A4}"/>
          </ac:spMkLst>
        </pc:spChg>
        <pc:spChg chg="add mod">
          <ac:chgData name="유건종" userId="S::gjyu@office.uos.ac.kr::b98b9c62-3142-43ae-b78d-a970e74e3f63" providerId="AD" clId="Web-{E906F5E6-E5D5-436B-BEBA-ED6478417BD2}" dt="2023-12-26T05:01:16.670" v="25" actId="20577"/>
          <ac:spMkLst>
            <pc:docMk/>
            <pc:sldMk cId="3427678849" sldId="259"/>
            <ac:spMk id="7" creationId="{90FD501E-F95F-CBDC-A7DC-A5B5E68FDAAA}"/>
          </ac:spMkLst>
        </pc:spChg>
      </pc:sldChg>
      <pc:sldChg chg="addSp delSp modSp">
        <pc:chgData name="유건종" userId="S::gjyu@office.uos.ac.kr::b98b9c62-3142-43ae-b78d-a970e74e3f63" providerId="AD" clId="Web-{E906F5E6-E5D5-436B-BEBA-ED6478417BD2}" dt="2023-12-26T05:02:16.096" v="52" actId="20577"/>
        <pc:sldMkLst>
          <pc:docMk/>
          <pc:sldMk cId="84589340" sldId="260"/>
        </pc:sldMkLst>
        <pc:spChg chg="mod">
          <ac:chgData name="유건종" userId="S::gjyu@office.uos.ac.kr::b98b9c62-3142-43ae-b78d-a970e74e3f63" providerId="AD" clId="Web-{E906F5E6-E5D5-436B-BEBA-ED6478417BD2}" dt="2023-12-26T05:02:16.096" v="52" actId="20577"/>
          <ac:spMkLst>
            <pc:docMk/>
            <pc:sldMk cId="84589340" sldId="260"/>
            <ac:spMk id="2" creationId="{F16DA80D-6685-0ABA-35D4-11C649E67948}"/>
          </ac:spMkLst>
        </pc:spChg>
        <pc:spChg chg="add del">
          <ac:chgData name="유건종" userId="S::gjyu@office.uos.ac.kr::b98b9c62-3142-43ae-b78d-a970e74e3f63" providerId="AD" clId="Web-{E906F5E6-E5D5-436B-BEBA-ED6478417BD2}" dt="2023-12-26T05:01:42.890" v="30"/>
          <ac:spMkLst>
            <pc:docMk/>
            <pc:sldMk cId="84589340" sldId="260"/>
            <ac:spMk id="4" creationId="{D06E1E8A-6132-0C6A-E1AF-FC3B2B063554}"/>
          </ac:spMkLst>
        </pc:spChg>
      </pc:sldChg>
      <pc:sldChg chg="addSp delSp modSp">
        <pc:chgData name="유건종" userId="S::gjyu@office.uos.ac.kr::b98b9c62-3142-43ae-b78d-a970e74e3f63" providerId="AD" clId="Web-{E906F5E6-E5D5-436B-BEBA-ED6478417BD2}" dt="2023-12-26T05:02:57.958" v="60" actId="20577"/>
        <pc:sldMkLst>
          <pc:docMk/>
          <pc:sldMk cId="3728055808" sldId="263"/>
        </pc:sldMkLst>
        <pc:spChg chg="del">
          <ac:chgData name="유건종" userId="S::gjyu@office.uos.ac.kr::b98b9c62-3142-43ae-b78d-a970e74e3f63" providerId="AD" clId="Web-{E906F5E6-E5D5-436B-BEBA-ED6478417BD2}" dt="2023-12-26T05:02:38.066" v="53"/>
          <ac:spMkLst>
            <pc:docMk/>
            <pc:sldMk cId="3728055808" sldId="263"/>
            <ac:spMk id="2" creationId="{F16DA80D-6685-0ABA-35D4-11C649E67948}"/>
          </ac:spMkLst>
        </pc:spChg>
        <pc:spChg chg="add del mod">
          <ac:chgData name="유건종" userId="S::gjyu@office.uos.ac.kr::b98b9c62-3142-43ae-b78d-a970e74e3f63" providerId="AD" clId="Web-{E906F5E6-E5D5-436B-BEBA-ED6478417BD2}" dt="2023-12-26T05:02:42.035" v="55"/>
          <ac:spMkLst>
            <pc:docMk/>
            <pc:sldMk cId="3728055808" sldId="263"/>
            <ac:spMk id="4" creationId="{18E58903-1449-1555-7B27-9A8BE0B8B6BE}"/>
          </ac:spMkLst>
        </pc:spChg>
        <pc:spChg chg="add mod">
          <ac:chgData name="유건종" userId="S::gjyu@office.uos.ac.kr::b98b9c62-3142-43ae-b78d-a970e74e3f63" providerId="AD" clId="Web-{E906F5E6-E5D5-436B-BEBA-ED6478417BD2}" dt="2023-12-26T05:02:57.958" v="60" actId="20577"/>
          <ac:spMkLst>
            <pc:docMk/>
            <pc:sldMk cId="3728055808" sldId="263"/>
            <ac:spMk id="7" creationId="{FC3B5212-D019-C80E-11F8-AE37960369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6AAA4-C813-6344-AE5F-CD25A2EBF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A57062-E9DA-315B-858A-02660C896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B39CE1-2AA9-B6F2-D34E-60F5425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F98A5D-8567-AC5E-0C53-F77C5620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B0655B-0A35-5533-88B2-627AC523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04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866F8-5D9C-1221-48A9-16DAEA8C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719EE7E-AE3D-C670-8732-C0D6E118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DB1796-F5B7-5D17-7BB2-30F30005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F09BD3-660F-A3E2-361F-B9148BA9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61FA41-C3FB-70BA-F13E-4F054E79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54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650DAE-2C22-E062-DB0F-50A3CA342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54013C4-429D-51C1-D71A-B9CE3C9D5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AF80E-0ED7-37B9-3E35-8A1BBEFC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901768-EA13-D725-D8F3-1028E9C8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E0113-711A-C644-F56A-2ED98590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20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191C3F-C970-E071-86ED-2B814CD4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5890E8-CC71-8588-D2ED-6F1253ED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EC58DB-47A7-1F02-1A00-304983BE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4485EB-3EF7-95D9-8140-8E1ACB7B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EC0A13-949A-9A51-83E2-E5B49DBA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75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94FD61-C6E8-4A3F-F02E-30ACC500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648DD8-A547-DBE0-1FAC-9120370B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06CEB0-C28F-6A2D-8C7C-F5CC57D5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57690D-FDA9-6474-D994-3F2C798C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8ECF8C-BB9B-B56F-6A7C-C868E913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9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08B1EC-4B88-B7FB-DC5C-68B91BE4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787BE4-0B02-1463-4FAF-C6BD92554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750BEF-669D-463A-7016-C0BF5732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C61BB5-75C1-5679-3A9A-C8EFB33F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21E635-4BE1-D749-DBEA-B59FECCC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400F43-F813-CAFF-A93D-9FEA95D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0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24EC04-C66A-F8E2-DFA1-973908C0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D7CD4E-541C-8415-6980-A2F246C8E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0F2510-E6C9-8F60-4DF0-A91AAF7E1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283F7D2-94B4-5141-EB6E-6D25DE99D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0B1BEF8-204A-06E7-AC94-AB9C73B23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30DE257-72B9-19AC-6486-AB8D16B3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AD853D-4BEE-B436-D1F0-10B4EF3B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F02D99B-A423-A6C0-ED94-E56495F8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0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9DA0D8-7FEB-F58E-02E6-01E50D06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D35BEA-CCAC-2FB8-95E8-EA317813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2B5AB8E-E16E-0033-5180-2FD50308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26856D-8842-B141-394D-ED674A61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9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54B26-1971-2A23-D4D8-81777FD7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D29CA5-17B3-023C-3BE1-77E53623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C65EDE-60AC-F31D-D108-E3641F1E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58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171B09-43B7-6714-F945-8240D9D9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343EA6-6290-D82F-7151-5322E807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A36145-21D5-C65D-C879-7A9AF9B66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D915F9-36DE-AA07-0AA5-6FF0A0C8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1F3A21-CD3A-44AB-FF49-0C5408B3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ABEC89-95E6-DFC0-915C-A180106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E25090-3303-D0EC-1BAD-B0BF6EE6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E5D3C70-2BDD-7800-077E-4419CEA9A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16C854-0820-466C-B5F1-B0E97CE6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FFA91A-CDA6-E17B-911C-0A69C57F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0D241C-114B-6504-BEB4-3B1D813C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06D735-3342-8FA0-2915-0876F04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10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676FFD-17C7-7ED1-34D7-D15AE86A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2F44C4-41DC-0E91-2084-9EF68E3F0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5677D6-924E-2C0B-7809-70EFAB0B0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DD6C-B894-4B2F-AFBE-086F867D98F3}" type="datetimeFigureOut">
              <a:rPr lang="ko-KR" altLang="en-US" smtClean="0"/>
              <a:t>2023-12-26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A5FDC1-D043-470F-673E-501B9F4DE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2EA7CA-8064-FBDD-B15D-ADE0EE58F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9DEF-CE7C-4CE1-9BA3-4E5076233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12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0B0748E-F1D1-2AF5-B148-0CB5A4A4E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3"/>
          <a:stretch/>
        </p:blipFill>
        <p:spPr>
          <a:xfrm>
            <a:off x="9039228" y="5751499"/>
            <a:ext cx="3168140" cy="110650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6318E71-3BFD-048D-DAA0-1D0BD87DF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490" y="1999011"/>
            <a:ext cx="10642385" cy="704552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자연과학연구소 </a:t>
            </a:r>
            <a:r>
              <a:rPr lang="en-US" altLang="ko-KR" sz="4000" dirty="0"/>
              <a:t>(NSRI) </a:t>
            </a:r>
            <a:r>
              <a:rPr lang="ko-KR" altLang="en-US" sz="4000" dirty="0" err="1"/>
              <a:t>복잡계</a:t>
            </a:r>
            <a:r>
              <a:rPr lang="ko-KR" altLang="en-US" sz="4000" dirty="0"/>
              <a:t> 연구팀 </a:t>
            </a:r>
            <a:r>
              <a:rPr lang="en-US" altLang="ko-KR" sz="4000" dirty="0"/>
              <a:t>(CSNS)</a:t>
            </a:r>
            <a:endParaRPr lang="ko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4A5D22-67DD-01C7-D0BA-0C542AA33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467" y="3429000"/>
            <a:ext cx="9144000" cy="808709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발표자 </a:t>
            </a:r>
            <a:r>
              <a:rPr lang="en-US" altLang="ko-KR" sz="2000" dirty="0"/>
              <a:t>: </a:t>
            </a:r>
            <a:r>
              <a:rPr lang="ko-KR" altLang="en-US" sz="2000" dirty="0"/>
              <a:t>유건종</a:t>
            </a:r>
            <a:endParaRPr lang="en-US" altLang="ko-KR" sz="2000" dirty="0"/>
          </a:p>
          <a:p>
            <a:r>
              <a:rPr lang="ko-KR" altLang="en-US" sz="2000" dirty="0"/>
              <a:t>담당 교수</a:t>
            </a:r>
            <a:r>
              <a:rPr lang="en-US" altLang="ko-KR" sz="2000" dirty="0"/>
              <a:t>: </a:t>
            </a:r>
            <a:r>
              <a:rPr lang="ko-KR" altLang="en-US" sz="2000" dirty="0"/>
              <a:t>엄영호</a:t>
            </a:r>
            <a:endParaRPr lang="en-US" altLang="ko-KR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506DC7-F30B-CD60-14F3-C7280B01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0511"/>
            <a:ext cx="2924934" cy="117748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3A41427-DAC7-DCF7-A1A9-1DAE2AB97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947" y="5855234"/>
            <a:ext cx="2332102" cy="7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5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5DD5479A-BBA4-4CE0-F054-D8023524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279" y="562199"/>
            <a:ext cx="5243526" cy="29494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AE1BA51-99A1-4165-6F55-B6E62DD2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1" y="1520159"/>
            <a:ext cx="4280282" cy="240765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F4EE059-0EF2-398D-1902-D1A8B1B1DCB6}"/>
              </a:ext>
            </a:extLst>
          </p:cNvPr>
          <p:cNvSpPr/>
          <p:nvPr/>
        </p:nvSpPr>
        <p:spPr>
          <a:xfrm>
            <a:off x="5179039" y="537882"/>
            <a:ext cx="6915630" cy="595499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05F8E78-DA2B-1525-BFB0-3EBD9DDB1B9B}"/>
              </a:ext>
            </a:extLst>
          </p:cNvPr>
          <p:cNvSpPr txBox="1">
            <a:spLocks/>
          </p:cNvSpPr>
          <p:nvPr/>
        </p:nvSpPr>
        <p:spPr>
          <a:xfrm>
            <a:off x="838198" y="3498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ea typeface="맑은 고딕"/>
              </a:rPr>
              <a:t>학회 발표 내역</a:t>
            </a:r>
            <a:br>
              <a:rPr lang="ko-KR" altLang="en-US" dirty="0">
                <a:ea typeface="맑은 고딕"/>
              </a:rPr>
            </a:br>
            <a:r>
              <a:rPr lang="ko-KR" altLang="en-US" sz="2400" dirty="0">
                <a:ea typeface="맑은 고딕"/>
              </a:rPr>
              <a:t>                     2</a:t>
            </a:r>
            <a:r>
              <a:rPr lang="en-US" altLang="ko-KR" sz="2400" dirty="0">
                <a:ea typeface="맑은 고딕"/>
              </a:rPr>
              <a:t>2</a:t>
            </a:r>
            <a:r>
              <a:rPr lang="ko-KR" altLang="en-US" sz="2400" dirty="0">
                <a:ea typeface="맑은 고딕"/>
              </a:rPr>
              <a:t>년 </a:t>
            </a:r>
            <a:r>
              <a:rPr lang="ko-KR" altLang="en-US" sz="2400" dirty="0" err="1">
                <a:ea typeface="맑은 고딕"/>
              </a:rPr>
              <a:t>권윤기</a:t>
            </a:r>
            <a:endParaRPr lang="ko-KR" altLang="en-US" sz="2400" dirty="0">
              <a:ea typeface="맑은 고딕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D8FF090-F549-426A-C401-871D40AF1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1" y="3940788"/>
            <a:ext cx="4280282" cy="240765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E621028-CF34-4394-AC8A-EAC0C32A5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497" y="3514601"/>
            <a:ext cx="5246308" cy="29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DA80D-6685-0ABA-35D4-11C649E6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81" y="156825"/>
            <a:ext cx="10515600" cy="1325563"/>
          </a:xfrm>
        </p:spPr>
        <p:txBody>
          <a:bodyPr/>
          <a:lstStyle/>
          <a:p>
            <a:r>
              <a:rPr lang="ko-KR" altLang="en-US" dirty="0"/>
              <a:t>외부 발표 내역</a:t>
            </a:r>
            <a:br>
              <a:rPr lang="en-US" altLang="ko-KR" dirty="0"/>
            </a:br>
            <a:r>
              <a:rPr lang="en-US" altLang="ko-KR" sz="2400" dirty="0"/>
              <a:t>		22</a:t>
            </a:r>
            <a:r>
              <a:rPr lang="ko-KR" altLang="en-US" sz="2400" dirty="0"/>
              <a:t>년 엄영호 </a:t>
            </a:r>
            <a:r>
              <a:rPr lang="en-US" altLang="ko-KR" sz="2400" dirty="0"/>
              <a:t>&lt;</a:t>
            </a:r>
            <a:r>
              <a:rPr lang="ko-KR" altLang="en-US" sz="2400" dirty="0"/>
              <a:t>서울 빅데이터 포럼</a:t>
            </a:r>
            <a:r>
              <a:rPr lang="en-US" altLang="ko-KR" sz="2400" dirty="0"/>
              <a:t>&gt;</a:t>
            </a:r>
            <a:r>
              <a:rPr lang="ko-KR" altLang="en-US" dirty="0"/>
              <a:t> 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8771CD8-648F-9E47-6480-CB8B53F25398}"/>
              </a:ext>
            </a:extLst>
          </p:cNvPr>
          <p:cNvGrpSpPr/>
          <p:nvPr/>
        </p:nvGrpSpPr>
        <p:grpSpPr>
          <a:xfrm>
            <a:off x="838200" y="1483018"/>
            <a:ext cx="10941424" cy="4616184"/>
            <a:chOff x="838200" y="1859536"/>
            <a:chExt cx="10479321" cy="418587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F909D69-EBCF-8635-2990-1AC080391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9372" y="1859536"/>
              <a:ext cx="4898149" cy="2261567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882137C4-7930-AF22-C94B-1C57C6359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859536"/>
              <a:ext cx="5581170" cy="4185878"/>
            </a:xfrm>
            <a:prstGeom prst="rect">
              <a:avLst/>
            </a:prstGeom>
          </p:spPr>
        </p:pic>
        <p:pic>
          <p:nvPicPr>
            <p:cNvPr id="1026" name="Picture 2" descr="2022 서울 빅데이터 포럼">
              <a:extLst>
                <a:ext uri="{FF2B5EF4-FFF2-40B4-BE49-F238E27FC236}">
                  <a16:creationId xmlns:a16="http://schemas.microsoft.com/office/drawing/2014/main" id="{B69610CF-1361-A1BC-EED7-F96CB74B5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370" y="4122246"/>
              <a:ext cx="4898150" cy="1923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56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DA80D-6685-0ABA-35D4-11C649E6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수상 내역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6E9B12-A069-4133-07D0-89AADF1CD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64" y="2112795"/>
            <a:ext cx="8154538" cy="74305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0F2882F-6F7D-E1AA-495A-200CFF1F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2" y="1530286"/>
            <a:ext cx="3143689" cy="46679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56080F9-2141-E1FF-3B52-CEB25369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77956"/>
            <a:ext cx="4191585" cy="51442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18BCDA4-7CED-063B-B015-51214C2EA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584" y="3942680"/>
            <a:ext cx="5782482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9DD2F9D-C594-E1B8-B8DB-0BD8802A7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72841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0B6BD-98AE-A662-3177-77F5B439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92FAF6-0117-54E5-24F8-7F421ED7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논문 출판 내역</a:t>
            </a:r>
            <a:endParaRPr lang="en-US" altLang="ko-KR" dirty="0"/>
          </a:p>
          <a:p>
            <a:r>
              <a:rPr lang="ko-KR" altLang="en-US" dirty="0"/>
              <a:t>학회 발표 내역</a:t>
            </a:r>
            <a:endParaRPr lang="en-US" altLang="ko-KR" dirty="0"/>
          </a:p>
          <a:p>
            <a:r>
              <a:rPr lang="ko-KR" altLang="en-US" dirty="0"/>
              <a:t>외부 발표 내역</a:t>
            </a:r>
            <a:endParaRPr lang="en-US" altLang="ko-KR" dirty="0"/>
          </a:p>
          <a:p>
            <a:r>
              <a:rPr lang="ko-KR" altLang="en-US" dirty="0"/>
              <a:t>수상 내역</a:t>
            </a:r>
          </a:p>
        </p:txBody>
      </p:sp>
    </p:spTree>
    <p:extLst>
      <p:ext uri="{BB962C8B-B14F-4D97-AF65-F5344CB8AC3E}">
        <p14:creationId xmlns:p14="http://schemas.microsoft.com/office/powerpoint/2010/main" val="26637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DA80D-6685-0ABA-35D4-11C649E6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</a:rPr>
              <a:t>논문 출판 내역</a:t>
            </a:r>
            <a:br>
              <a:rPr lang="en-US" altLang="ko-KR" sz="2400" dirty="0">
                <a:ea typeface="맑은 고딕"/>
              </a:rPr>
            </a:br>
            <a:r>
              <a:rPr lang="en-US" altLang="ko-KR" sz="2400" dirty="0">
                <a:ea typeface="맑은 고딕"/>
              </a:rPr>
              <a:t>	2</a:t>
            </a:r>
            <a:r>
              <a:rPr lang="ko-KR" altLang="en-US" sz="2400" dirty="0">
                <a:ea typeface="맑은 고딕"/>
              </a:rPr>
              <a:t>3년 </a:t>
            </a:r>
            <a:r>
              <a:rPr lang="en-US" altLang="ko-KR" sz="2400" dirty="0">
                <a:ea typeface="맑은 고딕"/>
              </a:rPr>
              <a:t>Chaos</a:t>
            </a:r>
            <a:r>
              <a:rPr lang="ko-KR" altLang="en-US" sz="2400" dirty="0">
                <a:ea typeface="맑은 고딕"/>
              </a:rPr>
              <a:t> 엄영호, </a:t>
            </a:r>
            <a:r>
              <a:rPr lang="ko-KR" altLang="en-US" sz="2400" dirty="0" err="1">
                <a:ea typeface="맑은 고딕"/>
              </a:rPr>
              <a:t>권윤기</a:t>
            </a:r>
            <a:endParaRPr lang="ko-KR" altLang="en-US" sz="2400" dirty="0">
              <a:ea typeface="맑은 고딕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F47358A-E1D2-58CA-728A-0141BE609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" t="2749" b="4354"/>
          <a:stretch/>
        </p:blipFill>
        <p:spPr>
          <a:xfrm>
            <a:off x="6725896" y="17306"/>
            <a:ext cx="5466105" cy="68406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20EC01-6774-91ED-9BCA-EE2ECE4AB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8" y="1690688"/>
            <a:ext cx="4333155" cy="41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23A824E-53C7-DCC4-3DC3-73052179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20" y="84759"/>
            <a:ext cx="4592490" cy="66884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FAEEE0C-387C-356D-F6E9-F194141A5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42"/>
          <a:stretch/>
        </p:blipFill>
        <p:spPr>
          <a:xfrm>
            <a:off x="2298691" y="5054658"/>
            <a:ext cx="2543179" cy="48584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445E97C-1204-5315-8F29-E6080D15C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074" y="1803341"/>
            <a:ext cx="3804415" cy="325131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FB7A968-4971-09B7-7689-664ED436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>
                <a:ea typeface="맑은 고딕"/>
              </a:rPr>
              <a:t>논문 출판 내역</a:t>
            </a:r>
            <a:br>
              <a:rPr lang="en-US" altLang="ko-KR" sz="2400" dirty="0">
                <a:ea typeface="맑은 고딕"/>
              </a:rPr>
            </a:br>
            <a:r>
              <a:rPr lang="en-US" altLang="ko-KR" sz="2400" dirty="0">
                <a:ea typeface="맑은 고딕"/>
              </a:rPr>
              <a:t>	2</a:t>
            </a:r>
            <a:r>
              <a:rPr lang="ko-KR" altLang="en-US" sz="2400" dirty="0">
                <a:ea typeface="맑은 고딕"/>
              </a:rPr>
              <a:t>3년 </a:t>
            </a:r>
            <a:r>
              <a:rPr lang="en-US" altLang="ko-KR" sz="2400" dirty="0">
                <a:ea typeface="맑은 고딕"/>
              </a:rPr>
              <a:t>Physical review E </a:t>
            </a:r>
            <a:r>
              <a:rPr lang="ko-KR" altLang="en-US" sz="2400" dirty="0">
                <a:ea typeface="맑은 고딕"/>
              </a:rPr>
              <a:t>엄영호</a:t>
            </a:r>
          </a:p>
        </p:txBody>
      </p:sp>
    </p:spTree>
    <p:extLst>
      <p:ext uri="{BB962C8B-B14F-4D97-AF65-F5344CB8AC3E}">
        <p14:creationId xmlns:p14="http://schemas.microsoft.com/office/powerpoint/2010/main" val="342767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273A8D-46CD-9D03-BB69-31CC0AA8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>
                <a:ea typeface="맑은 고딕"/>
              </a:rPr>
              <a:t>논문 출판 내역</a:t>
            </a:r>
            <a:br>
              <a:rPr lang="en-US" altLang="ko-KR" sz="2400" dirty="0">
                <a:ea typeface="맑은 고딕"/>
              </a:rPr>
            </a:br>
            <a:r>
              <a:rPr lang="en-US" altLang="ko-KR" sz="2400" dirty="0">
                <a:ea typeface="맑은 고딕"/>
              </a:rPr>
              <a:t>	22</a:t>
            </a:r>
            <a:r>
              <a:rPr lang="ko-KR" altLang="en-US" sz="2400" dirty="0">
                <a:ea typeface="맑은 고딕"/>
              </a:rPr>
              <a:t>년 </a:t>
            </a:r>
            <a:r>
              <a:rPr lang="en-US" altLang="ko-KR" sz="2400" dirty="0">
                <a:ea typeface="맑은 고딕"/>
              </a:rPr>
              <a:t>Chaos </a:t>
            </a:r>
            <a:r>
              <a:rPr lang="ko-KR" altLang="en-US" sz="2400" dirty="0">
                <a:ea typeface="맑은 고딕"/>
              </a:rPr>
              <a:t>엄영호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5BAFD33-4F99-8925-6342-80628901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66" y="84308"/>
            <a:ext cx="5013564" cy="664399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77D2546-8A62-695E-B44E-2027C6D44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59" y="5693196"/>
            <a:ext cx="3841947" cy="103510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2C223E6-471C-8CAA-4C33-36809F5C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25" y="1588850"/>
            <a:ext cx="4925405" cy="217656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A8869AA-108D-E45E-C010-1A7867AD9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76" y="3854241"/>
            <a:ext cx="4419301" cy="19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E326633A-DC3C-B1C0-D2FE-3C1B0A0E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83" y="729325"/>
            <a:ext cx="4449568" cy="5894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404E05C-3901-967A-27E4-430C225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>
                <a:ea typeface="맑은 고딕"/>
              </a:rPr>
              <a:t>논문 출판 내역</a:t>
            </a:r>
            <a:br>
              <a:rPr lang="en-US" altLang="ko-KR" sz="2400" dirty="0">
                <a:ea typeface="맑은 고딕"/>
              </a:rPr>
            </a:br>
            <a:r>
              <a:rPr lang="en-US" altLang="ko-KR" sz="2400" dirty="0">
                <a:ea typeface="맑은 고딕"/>
              </a:rPr>
              <a:t>	21</a:t>
            </a:r>
            <a:r>
              <a:rPr lang="ko-KR" altLang="en-US" sz="2400" dirty="0">
                <a:ea typeface="맑은 고딕"/>
              </a:rPr>
              <a:t>년 </a:t>
            </a:r>
            <a:r>
              <a:rPr lang="en-US" altLang="ko-KR" sz="2400" dirty="0">
                <a:ea typeface="맑은 고딕"/>
              </a:rPr>
              <a:t>Physical review E </a:t>
            </a:r>
            <a:r>
              <a:rPr lang="ko-KR" altLang="en-US" sz="2400" dirty="0">
                <a:ea typeface="맑은 고딕"/>
              </a:rPr>
              <a:t>엄영호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7725FB2-3411-DB4D-143F-D7B84F826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06" y="46321"/>
            <a:ext cx="3789368" cy="59869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FBB1AEC-FCA7-BCBF-56CD-4CF30373B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78" t="34000"/>
          <a:stretch/>
        </p:blipFill>
        <p:spPr>
          <a:xfrm>
            <a:off x="550449" y="1926076"/>
            <a:ext cx="1468564" cy="31433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4750677-9532-E4BD-FC2D-49D2B9B02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266" y="1879983"/>
            <a:ext cx="1708238" cy="32386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B98CE53-87D9-8BDE-B295-9224E8BF7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757" y="1841880"/>
            <a:ext cx="1555830" cy="40007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0421BE8-BBEE-323F-BF71-B1C4B73D5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703" y="2475801"/>
            <a:ext cx="2038455" cy="170823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E4C6EFE-AB15-A75D-3C27-4C330F87FF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528" y="2475801"/>
            <a:ext cx="2089257" cy="167013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5348CDB-FDE0-3042-A7A4-DEED7EF45A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5801" y="2577406"/>
            <a:ext cx="1898748" cy="16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9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DA80D-6685-0ABA-35D4-11C649E6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185"/>
            <a:ext cx="10515600" cy="1325563"/>
          </a:xfrm>
        </p:spPr>
        <p:txBody>
          <a:bodyPr/>
          <a:lstStyle/>
          <a:p>
            <a:r>
              <a:rPr lang="ko-KR" altLang="en-US" dirty="0">
                <a:ea typeface="맑은 고딕"/>
              </a:rPr>
              <a:t>학회 발표 내역</a:t>
            </a:r>
            <a:br>
              <a:rPr lang="ko-KR" altLang="en-US" dirty="0">
                <a:ea typeface="맑은 고딕"/>
              </a:rPr>
            </a:br>
            <a:r>
              <a:rPr lang="ko-KR" altLang="en-US" sz="2400" dirty="0">
                <a:ea typeface="맑은 고딕"/>
              </a:rPr>
              <a:t>                     23년 </a:t>
            </a:r>
            <a:r>
              <a:rPr lang="ko-KR" altLang="en-US" sz="2400" dirty="0" err="1">
                <a:ea typeface="맑은 고딕"/>
              </a:rPr>
              <a:t>오성경</a:t>
            </a:r>
            <a:r>
              <a:rPr lang="ko-KR" altLang="en-US" sz="2400" dirty="0">
                <a:ea typeface="맑은 고딕"/>
              </a:rPr>
              <a:t> 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C213D32-0995-9EF4-C9C2-D2342808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688"/>
            <a:ext cx="3833692" cy="217161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75C3DC0-D140-40C1-D69B-95054470E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131118"/>
            <a:ext cx="3833692" cy="21394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17B0D88-0465-FA08-05EA-0ACDA72E9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392" y="583051"/>
            <a:ext cx="4710312" cy="279560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D8C45EC-B094-95DD-7218-C4B0ED82A8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78"/>
          <a:stretch/>
        </p:blipFill>
        <p:spPr>
          <a:xfrm>
            <a:off x="5924391" y="3528338"/>
            <a:ext cx="4948517" cy="289179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4EF8EB-AE02-D141-A695-018594621566}"/>
              </a:ext>
            </a:extLst>
          </p:cNvPr>
          <p:cNvSpPr/>
          <p:nvPr/>
        </p:nvSpPr>
        <p:spPr>
          <a:xfrm>
            <a:off x="5179039" y="537882"/>
            <a:ext cx="6915630" cy="595499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8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A1A637E-8CF2-2E57-46A3-D4E55311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03" y="1729940"/>
            <a:ext cx="3833693" cy="16990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A88B403-7D2F-1A95-25C1-16DFD9A7D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880337"/>
            <a:ext cx="4056531" cy="239515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1FD8E94-C513-4D15-17F8-79177B8BC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307" y="365125"/>
            <a:ext cx="5854890" cy="361851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5E9F596-D9BA-C8A5-B72F-42B50D611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293" y="4032194"/>
            <a:ext cx="3589931" cy="224329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0AF294B-9EFF-B84D-B40B-1570072E1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224" y="4136074"/>
            <a:ext cx="3126435" cy="188367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29386B31-1C30-B254-E256-C74AB33C12A6}"/>
              </a:ext>
            </a:extLst>
          </p:cNvPr>
          <p:cNvSpPr/>
          <p:nvPr/>
        </p:nvSpPr>
        <p:spPr>
          <a:xfrm>
            <a:off x="5179039" y="537882"/>
            <a:ext cx="6915630" cy="595499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FC3B5212-D019-C80E-11F8-AE3796036961}"/>
              </a:ext>
            </a:extLst>
          </p:cNvPr>
          <p:cNvSpPr txBox="1">
            <a:spLocks/>
          </p:cNvSpPr>
          <p:nvPr/>
        </p:nvSpPr>
        <p:spPr>
          <a:xfrm>
            <a:off x="838198" y="3498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ea typeface="맑은 고딕"/>
              </a:rPr>
              <a:t>학회 발표 내역</a:t>
            </a:r>
            <a:br>
              <a:rPr lang="ko-KR" altLang="en-US" dirty="0">
                <a:ea typeface="맑은 고딕"/>
              </a:rPr>
            </a:br>
            <a:r>
              <a:rPr lang="ko-KR" altLang="en-US" sz="2400" dirty="0">
                <a:ea typeface="맑은 고딕"/>
              </a:rPr>
              <a:t>                     23년 </a:t>
            </a:r>
            <a:r>
              <a:rPr lang="ko-KR" altLang="en-US" sz="2400" dirty="0" err="1">
                <a:ea typeface="맑은 고딕"/>
              </a:rPr>
              <a:t>남윤우</a:t>
            </a:r>
          </a:p>
        </p:txBody>
      </p:sp>
    </p:spTree>
    <p:extLst>
      <p:ext uri="{BB962C8B-B14F-4D97-AF65-F5344CB8AC3E}">
        <p14:creationId xmlns:p14="http://schemas.microsoft.com/office/powerpoint/2010/main" val="372805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CBC74BD-4F58-C0E7-0C54-B1E55B8C4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1440"/>
            <a:ext cx="3706030" cy="224342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C7C9CF-B614-18F5-AD85-C8E132E2F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30" y="3839068"/>
            <a:ext cx="3706030" cy="273844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0F5032F-750F-D062-EB0C-6E8511393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98" y="3764863"/>
            <a:ext cx="3474952" cy="256933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469E994-EE96-5B65-3F12-8120A804B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952" y="612694"/>
            <a:ext cx="3870101" cy="281630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F4EE059-0EF2-398D-1902-D1A8B1B1DCB6}"/>
              </a:ext>
            </a:extLst>
          </p:cNvPr>
          <p:cNvSpPr/>
          <p:nvPr/>
        </p:nvSpPr>
        <p:spPr>
          <a:xfrm>
            <a:off x="5179039" y="537882"/>
            <a:ext cx="6915630" cy="595499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A1F96AD-660F-BCCE-D8D9-E2BD0DC9B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503" y="3839068"/>
            <a:ext cx="2994596" cy="2243738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05F8E78-DA2B-1525-BFB0-3EBD9DDB1B9B}"/>
              </a:ext>
            </a:extLst>
          </p:cNvPr>
          <p:cNvSpPr txBox="1">
            <a:spLocks/>
          </p:cNvSpPr>
          <p:nvPr/>
        </p:nvSpPr>
        <p:spPr>
          <a:xfrm>
            <a:off x="838198" y="3498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ea typeface="맑은 고딕"/>
              </a:rPr>
              <a:t>학회 발표 내역</a:t>
            </a:r>
            <a:br>
              <a:rPr lang="ko-KR" altLang="en-US" dirty="0">
                <a:ea typeface="맑은 고딕"/>
              </a:rPr>
            </a:br>
            <a:r>
              <a:rPr lang="ko-KR" altLang="en-US" sz="2400" dirty="0">
                <a:ea typeface="맑은 고딕"/>
              </a:rPr>
              <a:t>                     23년 유건종</a:t>
            </a:r>
          </a:p>
        </p:txBody>
      </p:sp>
    </p:spTree>
    <p:extLst>
      <p:ext uri="{BB962C8B-B14F-4D97-AF65-F5344CB8AC3E}">
        <p14:creationId xmlns:p14="http://schemas.microsoft.com/office/powerpoint/2010/main" val="179991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122</Words>
  <Application>Microsoft Office PowerPoint</Application>
  <PresentationFormat>와이드스크린</PresentationFormat>
  <Paragraphs>19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자연과학연구소 (NSRI) 복잡계 연구팀 (CSNS)</vt:lpstr>
      <vt:lpstr>목차</vt:lpstr>
      <vt:lpstr>논문 출판 내역  23년 Chaos 엄영호, 권윤기</vt:lpstr>
      <vt:lpstr>논문 출판 내역  23년 Physical review E 엄영호</vt:lpstr>
      <vt:lpstr>논문 출판 내역  22년 Chaos 엄영호</vt:lpstr>
      <vt:lpstr>논문 출판 내역  21년 Physical review E 엄영호</vt:lpstr>
      <vt:lpstr>학회 발표 내역                      23년 오성경 </vt:lpstr>
      <vt:lpstr>PowerPoint 프레젠테이션</vt:lpstr>
      <vt:lpstr>PowerPoint 프레젠테이션</vt:lpstr>
      <vt:lpstr>PowerPoint 프레젠테이션</vt:lpstr>
      <vt:lpstr>외부 발표 내역   22년 엄영호 &lt;서울 빅데이터 포럼&gt; </vt:lpstr>
      <vt:lpstr>수상 내역 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유건종</dc:creator>
  <cp:lastModifiedBy>유건종</cp:lastModifiedBy>
  <cp:revision>24</cp:revision>
  <dcterms:created xsi:type="dcterms:W3CDTF">2023-12-21T10:15:51Z</dcterms:created>
  <dcterms:modified xsi:type="dcterms:W3CDTF">2023-12-26T06:21:45Z</dcterms:modified>
</cp:coreProperties>
</file>