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CB3F78-E3DA-5C58-EE34-D6D1F6E37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D37396C-95B9-660F-92F9-F22849C10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48247C-5871-C43D-8756-9E696A4AF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1B50BD-EF06-1BE9-2D61-886CB546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FA7A9F-45BA-025B-1B38-2D1DAA5B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943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696622-BB4E-1A70-080D-94B735BA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29D7270-A272-61E0-A0FB-4CB3A6682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FAC892E-9766-B80C-B485-164125BD1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9ECCC0-61D0-E4D1-DB7E-EFEE44AA5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14FC04-F789-4D28-5D72-AFBCA1A3C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914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E5ED37A-818E-671E-04E1-9C892CC83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B9324C2-5F59-77AF-8963-AE39B30EF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83BEDD-88D8-92E9-3090-9F8028C61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36A34D-3FEB-C915-C6F0-54059B04B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D8C7F4-9DA5-6AB2-4570-90C8DB0F8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0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FD3EB2-B068-084F-EE01-6356FC1E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5E2EA2-AC00-A5E9-68CD-8AF42BD29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BFEFBC-5944-12B2-2CCD-54A47971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96CA3A-17B7-B23C-4918-2D0857459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657690-5668-ABFA-DFEE-1DC5EB5A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170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ECF49F-2DFA-260B-30B1-65C1BF9C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B528E95-B188-DDA5-296A-98071F454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A934B4-4077-431F-F97B-BD119292C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F396BD-F66B-4DE0-0859-48C791488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11F778-FE22-859E-7CDC-695D3EAF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258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E9AC58-BF0D-86BA-0A66-5AE7FE237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7B25FA-435D-9E9A-C7F3-2725EACFDE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98B1D6E-0D0A-E8CD-49BB-95B8A2689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8E3D34-AFA1-FE02-E0DE-6C934BE27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7B8AC6B-701F-D2D3-FEBB-F67D38F2D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A371389-844D-46BB-A7AC-CD006D781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55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DA65AF-2185-B1E7-1EE8-B5A4669D9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5E20E0-094E-F773-EDCB-FB16D0B40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353F029-F120-9A7E-7626-6A6F2F797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82DE66D-8C48-C8FD-08DE-0AE99E223D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E2634E4-4B2F-16D2-0105-599A76675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F540D6D-0356-31DE-BE78-324D68AC0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BD582BF-A7AC-8A9A-C958-2CE2C628F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C9693C1-0EFB-D267-7AF4-1BF7A08A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224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A45D7B-E478-277D-7A44-D235ECB24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11B58C2-2A2A-7419-DC46-38BB4EC1C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DBCEC11-B197-84C4-92B9-93D9BD13C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C9D4A6A-E5A3-CE92-620B-D9E18AE3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932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5F0FB39-98D9-B15B-CAF8-C63F6319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CA1571D-4425-38B7-0339-56F01489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9AEF12A-006C-8663-8DCC-EB7BBD75B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794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2EF168-B1B5-DE31-5AF6-C5BAF4E06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EABCE4-3EA7-8A36-CDD6-E5FD60A9D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4EBB450-AE82-4ADA-ACB4-8E9EF8D89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4659893-9389-89A5-DF08-B1E4A56BA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CEDDB70-6EAD-FF2F-5FC1-4929976E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927174B-83C4-18A5-0BE9-D8534EA8D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90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B5D943-F223-A76F-BDC3-372727308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C3BAC75-66A4-4E93-0AF0-9AE616CE2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E4637A4-A442-06DF-BB6C-DEB423A8E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7CFD51C-95F3-CB1A-80CC-13B88F9EA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9CB785C-195A-28C4-4AE1-BE314DDD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DCB740C-0F82-4E3A-EA53-98DAA83CB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81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BD595B9-CC2E-A7AA-BB8F-225C0B706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D0D9184-226E-023D-ACA0-8CBD085CB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DDFB5C-CC1F-7114-F848-B81B8CCA3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F809F-0810-461F-86AC-5029B22F26F2}" type="datetimeFigureOut">
              <a:rPr lang="ko-KR" altLang="en-US" smtClean="0"/>
              <a:t>2023-04-27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C022085-38EF-D46A-EB74-D0F9A1B84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B8E8868-F2FA-7D9B-AD01-D12218BAC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6BADF-D171-4731-BC19-FABDA2B8DE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617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차트이(가) 표시된 사진&#10;&#10;자동 생성된 설명">
            <a:extLst>
              <a:ext uri="{FF2B5EF4-FFF2-40B4-BE49-F238E27FC236}">
                <a16:creationId xmlns:a16="http://schemas.microsoft.com/office/drawing/2014/main" id="{CC638C49-D327-57FE-22A9-35C24AE15C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4" b="42074"/>
          <a:stretch/>
        </p:blipFill>
        <p:spPr>
          <a:xfrm>
            <a:off x="162560" y="156788"/>
            <a:ext cx="7802880" cy="654442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F32D9E-069E-7A8B-2F99-FE65A82A9777}"/>
                  </a:ext>
                </a:extLst>
              </p:cNvPr>
              <p:cNvSpPr txBox="1"/>
              <p:nvPr/>
            </p:nvSpPr>
            <p:spPr>
              <a:xfrm>
                <a:off x="7691120" y="1500780"/>
                <a:ext cx="4409440" cy="4381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Sol</m:t>
                        </m:r>
                      </m:sub>
                    </m:sSub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sSub>
                      <m:sSubPr>
                        <m:ctrl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⊙</m:t>
                        </m:r>
                      </m:sub>
                    </m:sSub>
                  </m:oMath>
                </a14:m>
                <a:endParaRPr lang="en-US" altLang="ko-KR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7.05×</m:t>
                      </m:r>
                      <m:sSup>
                        <m:sSup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b>
                        <m:sSub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⊙</m:t>
                          </m:r>
                        </m:sub>
                      </m:sSub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ko-KR" sz="2400" b="0" i="0" smtClean="0">
                              <a:latin typeface="Cambria Math" panose="02040503050406030204" pitchFamily="18" charset="0"/>
                            </a:rPr>
                            <m:t>pc</m:t>
                          </m:r>
                        </m:e>
                        <m:sup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ko-KR" alt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=33.5</m:t>
                      </m:r>
                      <m:r>
                        <m:rPr>
                          <m:sty m:val="p"/>
                        </m:rP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pc</m:t>
                      </m:r>
                    </m:oMath>
                  </m:oMathPara>
                </a14:m>
                <a:endParaRPr lang="en-US" altLang="ko-KR" sz="2400" dirty="0"/>
              </a:p>
              <a:p>
                <a:endParaRPr lang="en-US" altLang="ko-K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BH</m:t>
                        </m:r>
                      </m:sub>
                    </m:sSub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sSub>
                      <m:sSubPr>
                        <m:ctrl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⊙</m:t>
                        </m:r>
                      </m:sub>
                    </m:sSub>
                  </m:oMath>
                </a14:m>
                <a:endParaRPr lang="en-US" altLang="ko-K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ko-K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2400" dirty="0"/>
                  <a:t>Initial Separation </a:t>
                </a:r>
                <a14:m>
                  <m:oMath xmlns:m="http://schemas.openxmlformats.org/officeDocument/2006/math"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=9</m:t>
                    </m:r>
                    <m:r>
                      <m:rPr>
                        <m:sty m:val="p"/>
                      </m:rPr>
                      <a:rPr lang="en-US" altLang="ko-KR" sz="2400" b="0" i="1" smtClean="0">
                        <a:latin typeface="Cambria Math" panose="02040503050406030204" pitchFamily="18" charset="0"/>
                      </a:rPr>
                      <m:t>pc</m:t>
                    </m:r>
                  </m:oMath>
                </a14:m>
                <a:endParaRPr lang="en-US" altLang="ko-K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ko-K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2400" dirty="0"/>
                  <a:t>Resolution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24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401</m:t>
                        </m:r>
                        <m:r>
                          <m:rPr>
                            <m:sty m:val="p"/>
                          </m:r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pc</m:t>
                        </m:r>
                      </m:num>
                      <m:den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500</m:t>
                        </m:r>
                      </m:den>
                    </m:f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=0.802</m:t>
                    </m:r>
                    <m:r>
                      <m:rPr>
                        <m:sty m:val="p"/>
                      </m:rPr>
                      <a:rPr lang="en-US" altLang="ko-KR" sz="2400" b="0" i="1" smtClean="0">
                        <a:latin typeface="Cambria Math" panose="02040503050406030204" pitchFamily="18" charset="0"/>
                      </a:rPr>
                      <m:t>pc</m:t>
                    </m:r>
                  </m:oMath>
                </a14:m>
                <a:endParaRPr lang="en-US" altLang="ko-K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ko-KR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8F32D9E-069E-7A8B-2F99-FE65A82A9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120" y="1500780"/>
                <a:ext cx="4409440" cy="4381264"/>
              </a:xfrm>
              <a:prstGeom prst="rect">
                <a:avLst/>
              </a:prstGeom>
              <a:blipFill>
                <a:blip r:embed="rId3"/>
                <a:stretch>
                  <a:fillRect l="-1936" t="-41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7095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차트이(가) 표시된 사진&#10;&#10;자동 생성된 설명">
            <a:extLst>
              <a:ext uri="{FF2B5EF4-FFF2-40B4-BE49-F238E27FC236}">
                <a16:creationId xmlns:a16="http://schemas.microsoft.com/office/drawing/2014/main" id="{B1E0EF17-8493-71D4-C017-7AEC9427DD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" y="1033920"/>
            <a:ext cx="5704560" cy="5704560"/>
          </a:xfrm>
          <a:prstGeom prst="rect">
            <a:avLst/>
          </a:prstGeom>
        </p:spPr>
      </p:pic>
      <p:pic>
        <p:nvPicPr>
          <p:cNvPr id="7" name="그림 6" descr="차트이(가) 표시된 사진&#10;&#10;자동 생성된 설명">
            <a:extLst>
              <a:ext uri="{FF2B5EF4-FFF2-40B4-BE49-F238E27FC236}">
                <a16:creationId xmlns:a16="http://schemas.microsoft.com/office/drawing/2014/main" id="{1C5CBD9B-B019-2E64-7811-AF4AE92905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720" y="1033920"/>
            <a:ext cx="5704560" cy="57045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37E9114-84F1-A730-ED5A-C2EEA29CD847}"/>
              </a:ext>
            </a:extLst>
          </p:cNvPr>
          <p:cNvSpPr txBox="1"/>
          <p:nvPr/>
        </p:nvSpPr>
        <p:spPr>
          <a:xfrm>
            <a:off x="7820545" y="633810"/>
            <a:ext cx="3099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/>
              <a:t>Varying Initial Separation</a:t>
            </a:r>
            <a:endParaRPr lang="ko-KR" alt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C99D74-DC84-D246-8B5B-50B2652D96F6}"/>
              </a:ext>
            </a:extLst>
          </p:cNvPr>
          <p:cNvSpPr txBox="1"/>
          <p:nvPr/>
        </p:nvSpPr>
        <p:spPr>
          <a:xfrm>
            <a:off x="1908605" y="633810"/>
            <a:ext cx="2666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/>
              <a:t>Varying Particle Mass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46016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39</Words>
  <Application>Microsoft Office PowerPoint</Application>
  <PresentationFormat>와이드스크린</PresentationFormat>
  <Paragraphs>11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Cambria Math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Koo Hyeonmo</dc:creator>
  <cp:lastModifiedBy>Koo Hyeonmo</cp:lastModifiedBy>
  <cp:revision>1</cp:revision>
  <dcterms:created xsi:type="dcterms:W3CDTF">2023-04-27T09:24:56Z</dcterms:created>
  <dcterms:modified xsi:type="dcterms:W3CDTF">2023-04-27T09:47:53Z</dcterms:modified>
</cp:coreProperties>
</file>