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38F95A-9DC1-1634-13E6-64AC0042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FFA165-8B02-CEE5-9F69-A7ABDF887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67FD4E-6921-C9FA-9FE7-26093C5F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AB5B6F-910C-D1F7-617B-EDB214C8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A881D-D23B-2756-7093-26515A1E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9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4D57B2-4D8D-DD80-3A9C-629F8D74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0B828A-73A1-516C-D073-EC1B0EB13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A63BDB-36F7-E982-75DF-B57ADCF7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5AE12F-4D69-92D4-9A38-25A09432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388C43-8881-B7C1-38BF-E15AC5CB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21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2176353-E6C9-2F37-AEB9-9F15BAAAC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2D1873-04BD-F4AE-3B29-D7F73835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E27F2D-6114-A1B8-94B1-6CFB6AA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617951-5FDF-31EB-B8A8-E89CA7DB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3A8B68-C2E4-EB9E-1C34-9CDCED5B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60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BA55E8-20AE-C84B-4140-A6BC75A8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96DAD9-C2CD-3D63-C9B8-C75EE7AA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100BC9-1EC4-C86C-DED1-00D6A1A0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F59D32-1CF0-ABE3-C747-5A0939F5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E54661-CC33-4D22-5231-106B8CC8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83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91993A-2E32-58C5-35DA-FE567D84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FDF270-0321-DF57-D178-1012A75C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E4846E-4815-0050-3D9E-6971BEDE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955E71-B154-EF2E-3C2B-3485FD79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17D4AE-1EAD-F561-1F1C-0E86C80B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65ADA-FBC4-9B43-30A3-D755C1A3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B37C2B-667B-6C17-C539-FD779883D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3E549F-815F-C433-D5A5-A8A77BF34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FB9BAF-2267-5F64-127C-4CD672B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5E95C0-89CA-0906-60DF-96C71375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A97C4E-27CA-F492-1959-F55CC01C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52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2EF50-096E-B9A0-EAAA-604A2E2D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51DF70-EA01-FC3D-A4F9-88071834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DE90F3-651F-9162-E843-2C59AD9D0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191C03-3F80-FA88-6150-66697B696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78FE51-BF3A-5159-B7B0-DD9488F61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278912B-1FF8-051A-00FA-C61422B5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E092AA7-44F7-6A1F-BEA6-CEA25119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2D750B-7CD3-D3D4-7261-4AA8A983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0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14F207-A2DE-0F44-35F2-F7F5A7B6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F785800-D8BC-3A7C-D90D-152BF747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C99651A-D002-EAE7-93AC-D7853304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B6AAB6-B89E-FD32-C051-82276E59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0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7501F2B-022D-8A65-6FB3-5C8D1FE9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B82566-1F31-8A2C-629D-BD8A5D21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835F6-7E13-ECC2-CF22-EBA199E7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7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B7239-97A0-1497-AD2E-A30855D6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F99083-64C9-EC56-C468-E2DEFFC0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1BF8D9-8369-8468-5241-DDDF66D2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B456EA-B2DA-251E-93F9-6740FBD1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7A25C-CC2D-E3AF-B80D-EEAEB7FA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FF99E2-FD7D-B6B5-355D-F141244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A4852-E2C6-D8E6-933A-823D4BD9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D490E8-698A-BB35-11D7-F6A441BB1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3B61BA-119A-47BC-DE32-ECE4C2B0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6004FF-024E-8E80-7BB0-46742D2E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410993-E9D2-DAFA-70C8-3AA4BBF6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4C0226-04BD-C8CA-1888-09EB8C2F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CCE2EA7-3516-5527-A8AC-6AE8D271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DBC7E9-7845-FB3B-0ADC-49401EB4D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1FB8C-DA2B-F544-ACFE-BAFDD39CA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0426-4032-4872-B4F9-6C4CAAD175C3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BA1194-4565-42DF-D244-958B9C0E8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85417-A057-B8D6-AE3D-1FAA15AEF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2448-91E5-43B0-8EC7-FA20C79D21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8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04BCBA-92D3-1D6A-3825-0E2E77E4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" y="2178423"/>
            <a:ext cx="5656394" cy="45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D5DC6D9-7F4E-B8BA-3257-BC98E6D9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88" y="0"/>
            <a:ext cx="4679576" cy="24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840E7-0667-CA81-6192-0DA58CDA58FD}"/>
                  </a:ext>
                </a:extLst>
              </p:cNvPr>
              <p:cNvSpPr txBox="1"/>
              <p:nvPr/>
            </p:nvSpPr>
            <p:spPr>
              <a:xfrm>
                <a:off x="5611571" y="2521401"/>
                <a:ext cx="6513485" cy="3823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PyUltraLight2</a:t>
                </a:r>
                <a:r>
                  <a:rPr lang="ko-KR" altLang="en-US" sz="2000" dirty="0">
                    <a:latin typeface="Abadi" panose="020B0604020104020204" pitchFamily="34" charset="0"/>
                  </a:rPr>
                  <a:t> 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:</a:t>
                </a:r>
                <a:r>
                  <a:rPr lang="ko-KR" altLang="en-US" sz="2000" dirty="0">
                    <a:latin typeface="Abadi" panose="020B0604020104020204" pitchFamily="34" charset="0"/>
                  </a:rPr>
                  <a:t> 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Modified version of </a:t>
                </a:r>
                <a:r>
                  <a:rPr lang="en-US" altLang="ko-KR" sz="2000" dirty="0" err="1">
                    <a:latin typeface="Abadi" panose="020B0604020104020204" pitchFamily="34" charset="0"/>
                  </a:rPr>
                  <a:t>PyUltralight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 that enables the gravitational interaction of Fuzzy Dark Matter with N-body Particle!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Abadi" panose="020B06040201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N-body particles have a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softening kernel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2000" b="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We can apply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Sponge Boundary Condition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! (For original </a:t>
                </a:r>
                <a:r>
                  <a:rPr lang="en-US" altLang="ko-KR" sz="2000" dirty="0" err="1">
                    <a:latin typeface="Abadi" panose="020B0604020104020204" pitchFamily="34" charset="0"/>
                  </a:rPr>
                  <a:t>PyUltraLight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, Periodic Boundary Condition is only available.)</a:t>
                </a:r>
                <a:endParaRPr lang="ko-KR" altLang="en-US" sz="20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840E7-0667-CA81-6192-0DA58CDA5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71" y="2521401"/>
                <a:ext cx="6513485" cy="3823291"/>
              </a:xfrm>
              <a:prstGeom prst="rect">
                <a:avLst/>
              </a:prstGeom>
              <a:blipFill>
                <a:blip r:embed="rId4"/>
                <a:stretch>
                  <a:fillRect l="-843" t="-957" b="-19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74DA0E7-7027-CC97-FF96-3654F36C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68" y="0"/>
            <a:ext cx="5633357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AE0447B-1698-B27D-615C-108E85592A6C}"/>
              </a:ext>
            </a:extLst>
          </p:cNvPr>
          <p:cNvSpPr/>
          <p:nvPr/>
        </p:nvSpPr>
        <p:spPr>
          <a:xfrm>
            <a:off x="4016188" y="322729"/>
            <a:ext cx="950259" cy="16136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9E0F493-2592-8526-068A-5EA456B1826C}"/>
              </a:ext>
            </a:extLst>
          </p:cNvPr>
          <p:cNvCxnSpPr/>
          <p:nvPr/>
        </p:nvCxnSpPr>
        <p:spPr>
          <a:xfrm>
            <a:off x="4966447" y="484094"/>
            <a:ext cx="2402541" cy="134470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53F7DA-B146-13DB-E0D2-67570D3A90AD}"/>
              </a:ext>
            </a:extLst>
          </p:cNvPr>
          <p:cNvSpPr txBox="1"/>
          <p:nvPr/>
        </p:nvSpPr>
        <p:spPr>
          <a:xfrm>
            <a:off x="7539318" y="1748118"/>
            <a:ext cx="4052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badi" panose="020B0604020104020204" pitchFamily="34" charset="0"/>
              </a:rPr>
              <a:t>He is also the advisor of Faber Edwards, the creator of the original </a:t>
            </a:r>
            <a:r>
              <a:rPr lang="en-US" altLang="ko-KR" sz="2400" dirty="0" err="1">
                <a:latin typeface="Abadi" panose="020B0604020104020204" pitchFamily="34" charset="0"/>
              </a:rPr>
              <a:t>PyUltraLight</a:t>
            </a:r>
            <a:r>
              <a:rPr lang="en-US" altLang="ko-KR" sz="2400" dirty="0">
                <a:latin typeface="Abadi" panose="020B0604020104020204" pitchFamily="34" charset="0"/>
              </a:rPr>
              <a:t> code, at the University of Auckland.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Abadi" panose="020B0604020104020204" pitchFamily="34" charset="0"/>
            </a:endParaRPr>
          </a:p>
          <a:p>
            <a:pPr algn="ctr"/>
            <a:r>
              <a:rPr lang="en-US" altLang="ko-KR" sz="2400" dirty="0">
                <a:solidFill>
                  <a:srgbClr val="FF0000"/>
                </a:solidFill>
                <a:latin typeface="Abadi" panose="020B0604020104020204" pitchFamily="34" charset="0"/>
              </a:rPr>
              <a:t>WE CAN TRUST THIS CODE!!!</a:t>
            </a:r>
            <a:endParaRPr lang="ko-KR" altLang="en-US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BFD63BE-FD66-0D76-442D-CCE966B7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6172200" cy="4800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68B746-E64A-8FB6-B655-51ADAF40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6172200" cy="4800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BCDCDA5-C67B-25B6-69B1-1F57C27570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3695"/>
                <a:ext cx="10515600" cy="227124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ko-KR" dirty="0">
                    <a:latin typeface="Abadi" panose="020B0604020104020204" pitchFamily="34" charset="0"/>
                  </a:rPr>
                  <a:t>Test : Put 1 particle for each FDM halo in my previous work!</a:t>
                </a:r>
              </a:p>
              <a:p>
                <a:pPr marL="0" indent="0">
                  <a:buNone/>
                </a:pPr>
                <a:endParaRPr lang="en-US" altLang="ko-KR" sz="1100" dirty="0">
                  <a:latin typeface="Abadi" panose="020B0604020104020204" pitchFamily="34" charset="0"/>
                </a:endParaRPr>
              </a:p>
              <a:p>
                <a:r>
                  <a:rPr lang="en-US" altLang="ko-KR" sz="1400" dirty="0">
                    <a:latin typeface="Abadi" panose="020B0604020104020204" pitchFamily="34" charset="0"/>
                  </a:rPr>
                  <a:t>Box Size : 68kpc</a:t>
                </a:r>
              </a:p>
              <a:p>
                <a:r>
                  <a:rPr lang="en-US" altLang="ko-KR" sz="1400" dirty="0">
                    <a:latin typeface="Abadi" panose="020B0604020104020204" pitchFamily="34" charset="0"/>
                  </a:rPr>
                  <a:t>Initial Distance : 34kpc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FDM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Particle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altLang="ko-KR" sz="1400" dirty="0">
                  <a:latin typeface="Abadi" panose="020B0604020104020204" pitchFamily="34" charset="0"/>
                </a:endParaRPr>
              </a:p>
              <a:p>
                <a:r>
                  <a:rPr lang="en-US" altLang="ko-KR" sz="1400" dirty="0">
                    <a:latin typeface="Abadi" panose="020B0604020104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FDM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Particle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=6:4</m:t>
                    </m:r>
                  </m:oMath>
                </a14:m>
                <a:r>
                  <a:rPr lang="en-US" altLang="ko-KR" sz="1400" dirty="0">
                    <a:latin typeface="Abadi" panose="020B0604020104020204" pitchFamily="34" charset="0"/>
                  </a:rPr>
                  <a:t>…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BCDCDA5-C67B-25B6-69B1-1F57C27570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3695"/>
                <a:ext cx="10515600" cy="2271246"/>
              </a:xfrm>
              <a:blipFill>
                <a:blip r:embed="rId4"/>
                <a:stretch>
                  <a:fillRect l="-116" t="-48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2635A-A26F-58FD-6C4F-F61741209DBA}"/>
                  </a:ext>
                </a:extLst>
              </p:cNvPr>
              <p:cNvSpPr txBox="1"/>
              <p:nvPr/>
            </p:nvSpPr>
            <p:spPr>
              <a:xfrm>
                <a:off x="2940424" y="2698376"/>
                <a:ext cx="1677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2635A-A26F-58FD-6C4F-F61741209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24" y="2698376"/>
                <a:ext cx="167731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A2BE64-F6AE-D32D-B643-F658A3014E5A}"/>
                  </a:ext>
                </a:extLst>
              </p:cNvPr>
              <p:cNvSpPr txBox="1"/>
              <p:nvPr/>
            </p:nvSpPr>
            <p:spPr>
              <a:xfrm>
                <a:off x="9112624" y="2698376"/>
                <a:ext cx="1549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A2BE64-F6AE-D32D-B643-F658A301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624" y="2698376"/>
                <a:ext cx="1549078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27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58800A0-18F3-01D4-325A-23FD1D2F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809625"/>
            <a:ext cx="6172200" cy="4800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326080EC-233B-48B9-1111-440D14DE7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3695"/>
                <a:ext cx="10515600" cy="628855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>
                    <a:latin typeface="Abadi" panose="020B0604020104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FDM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Particle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=99:1</m:t>
                    </m:r>
                  </m:oMath>
                </a14:m>
                <a:r>
                  <a:rPr lang="en-US" altLang="ko-KR" sz="2000" dirty="0">
                    <a:latin typeface="Abadi" panose="020B0604020104020204" pitchFamily="34" charset="0"/>
                  </a:rPr>
                  <a:t>…</a:t>
                </a: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The separation of N-body particle from FDM halo is very noteworthy.</a:t>
                </a:r>
              </a:p>
            </p:txBody>
          </p:sp>
        </mc:Choice>
        <mc:Fallback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326080EC-233B-48B9-1111-440D14DE7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3695"/>
                <a:ext cx="10515600" cy="6288555"/>
              </a:xfrm>
              <a:blipFill>
                <a:blip r:embed="rId3"/>
                <a:stretch>
                  <a:fillRect l="-522" t="-10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5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C0D1AA-73ED-2A41-762B-070377A9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582985"/>
            <a:ext cx="11525250" cy="395287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0A4A902-9914-B35A-5B14-AFE064B12AF0}"/>
              </a:ext>
            </a:extLst>
          </p:cNvPr>
          <p:cNvSpPr/>
          <p:nvPr/>
        </p:nvSpPr>
        <p:spPr>
          <a:xfrm>
            <a:off x="7942729" y="519952"/>
            <a:ext cx="3915896" cy="168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A3858-7F2D-D17E-A68D-3AA32D3761F0}"/>
              </a:ext>
            </a:extLst>
          </p:cNvPr>
          <p:cNvSpPr txBox="1"/>
          <p:nvPr/>
        </p:nvSpPr>
        <p:spPr>
          <a:xfrm>
            <a:off x="1954308" y="4823012"/>
            <a:ext cx="8211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badi" panose="020B0604020104020204" pitchFamily="34" charset="0"/>
              </a:rPr>
              <a:t>The orbital radius of Binary Black Hole is reduced by gravitational cooling of Fuzzy Dark Matter?</a:t>
            </a:r>
            <a:endParaRPr lang="ko-KR" altLang="en-US" sz="2800" dirty="0">
              <a:latin typeface="Abadi" panose="020B0604020104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B249293-0EC9-298F-1236-C7E9ABE32B59}"/>
              </a:ext>
            </a:extLst>
          </p:cNvPr>
          <p:cNvSpPr/>
          <p:nvPr/>
        </p:nvSpPr>
        <p:spPr>
          <a:xfrm>
            <a:off x="333375" y="1021976"/>
            <a:ext cx="7322484" cy="22411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0687C2-9B95-A670-68D9-2F8BBDA0D8E9}"/>
              </a:ext>
            </a:extLst>
          </p:cNvPr>
          <p:cNvSpPr/>
          <p:nvPr/>
        </p:nvSpPr>
        <p:spPr>
          <a:xfrm>
            <a:off x="333375" y="3944470"/>
            <a:ext cx="4843145" cy="22411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2565FBC-9458-D94A-1C53-3F2F1F427B1A}"/>
              </a:ext>
            </a:extLst>
          </p:cNvPr>
          <p:cNvSpPr/>
          <p:nvPr/>
        </p:nvSpPr>
        <p:spPr>
          <a:xfrm>
            <a:off x="333375" y="582985"/>
            <a:ext cx="2436719" cy="32245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04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165</Words>
  <Application>Microsoft Office PowerPoint</Application>
  <PresentationFormat>와이드스크린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Abadi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 현모</dc:creator>
  <cp:lastModifiedBy>구 현모</cp:lastModifiedBy>
  <cp:revision>1</cp:revision>
  <dcterms:created xsi:type="dcterms:W3CDTF">2023-02-23T11:54:46Z</dcterms:created>
  <dcterms:modified xsi:type="dcterms:W3CDTF">2023-02-23T12:40:21Z</dcterms:modified>
</cp:coreProperties>
</file>