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7DDBE4-3912-D3CC-A8E0-733A0CA34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B1CDD18-C3CD-26AA-EB96-2B0719561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5ED718-C11B-EE2C-B4AC-3133F0C66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C7FB-2403-4E46-9579-CDE486EDD11F}" type="datetimeFigureOut">
              <a:rPr lang="ko-KR" altLang="en-US" smtClean="0"/>
              <a:t>2022-09-30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C3F74B-C81E-E910-EDA2-390CB455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915A53-3795-37AB-D623-BD2460C8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B758-4C29-44BF-B99D-4FE00C4E25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941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4B5DC9-C388-6008-84C6-09A21CA5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33A655-2CB8-326F-E6A5-50B520CC7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1B4D3C-CBC5-738E-3D87-52D6A8CDE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C7FB-2403-4E46-9579-CDE486EDD11F}" type="datetimeFigureOut">
              <a:rPr lang="ko-KR" altLang="en-US" smtClean="0"/>
              <a:t>2022-09-30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4CBF18-491A-1D2A-67A1-A3BBDEFE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B5BDDE-F1E0-8210-5D91-73008B96D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B758-4C29-44BF-B99D-4FE00C4E25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373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628F332-8DFB-003B-2FD6-29E170151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5D10E69-F536-5FD7-8491-48E52B5A2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5A3F96-04FB-D816-4206-9AD3642F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C7FB-2403-4E46-9579-CDE486EDD11F}" type="datetimeFigureOut">
              <a:rPr lang="ko-KR" altLang="en-US" smtClean="0"/>
              <a:t>2022-09-30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A19F4B-3660-CD70-C169-7060A850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B4CECE5-8D46-F235-3CA4-CDC5B69B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B758-4C29-44BF-B99D-4FE00C4E25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25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458994-BF12-B778-7C1C-F4C15072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57D124-1124-16E8-1F5B-3D887FA2D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1EFA27-7C52-9215-DC4B-7F9219F00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C7FB-2403-4E46-9579-CDE486EDD11F}" type="datetimeFigureOut">
              <a:rPr lang="ko-KR" altLang="en-US" smtClean="0"/>
              <a:t>2022-09-30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9AA563-D3A2-5D47-2096-F91D2E3B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4BD9CD-88FC-0218-B77A-53A6FCC5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B758-4C29-44BF-B99D-4FE00C4E25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0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95A661-8D09-2D44-E995-2E8425AB2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2E640E-CA8A-5B61-13E4-525146AD7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EAB829-9583-33E6-8EFF-7B5A7980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C7FB-2403-4E46-9579-CDE486EDD11F}" type="datetimeFigureOut">
              <a:rPr lang="ko-KR" altLang="en-US" smtClean="0"/>
              <a:t>2022-09-30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7B8F6F-770D-E0B3-A457-DCFFE4F7A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E09A41-7914-0162-65D6-D5059AC0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B758-4C29-44BF-B99D-4FE00C4E25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5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2150F-002E-DD3C-385B-883F10793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E08B7A-3415-9A7A-22B7-7D84E441A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EB03D8F-BD17-6160-DA32-9ED28FC04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BF76F1B-6665-C467-3D6E-67B47FFD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C7FB-2403-4E46-9579-CDE486EDD11F}" type="datetimeFigureOut">
              <a:rPr lang="ko-KR" altLang="en-US" smtClean="0"/>
              <a:t>2022-09-30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9232A3D-9D1E-2318-FCE2-DB8752A23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22BE1D0-2132-B615-E20A-2F0D5C5F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B758-4C29-44BF-B99D-4FE00C4E25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18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BDE7A2-BFA5-3EA1-5247-7973FE6B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A35C17-E028-1E66-267B-462A282E1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3F5C707-0E38-4394-1140-C1AA6A2C7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B719491-9954-BC3A-BEC2-5615ADDBE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DD51A28-B84E-24EA-3833-0582CA93D2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825EDA0-8C70-FE5F-97FE-A8BEC20C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C7FB-2403-4E46-9579-CDE486EDD11F}" type="datetimeFigureOut">
              <a:rPr lang="ko-KR" altLang="en-US" smtClean="0"/>
              <a:t>2022-09-30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A2F042F-9CCF-C2EB-1F0E-3F42CAD2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AD351EE-2B37-3AA3-0D16-F3FB9221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B758-4C29-44BF-B99D-4FE00C4E25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59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B94D67-644C-AB09-FC05-9744155D0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365A74A-9F04-0091-91E6-DDED056A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C7FB-2403-4E46-9579-CDE486EDD11F}" type="datetimeFigureOut">
              <a:rPr lang="ko-KR" altLang="en-US" smtClean="0"/>
              <a:t>2022-09-30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1DB601E-3440-72E1-28BD-C09A0F42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BA9D3B2-3350-ED6D-E431-7829FAC8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B758-4C29-44BF-B99D-4FE00C4E25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1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860A770-A2B8-9421-4E7F-B667D087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C7FB-2403-4E46-9579-CDE486EDD11F}" type="datetimeFigureOut">
              <a:rPr lang="ko-KR" altLang="en-US" smtClean="0"/>
              <a:t>2022-09-30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68B00A3-3321-1E71-DD38-CED8BDE3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A09C59-40CB-D056-409D-0A9B0214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B758-4C29-44BF-B99D-4FE00C4E25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429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36120E-4FB2-9D76-E38D-CECD43FE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8AF2C3-BBE4-1130-44A5-2AAC2F9EF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C367056-F3ED-7481-F96F-A4067A6A2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A34B7B6-C71D-8C0B-B444-E4EF0DC6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C7FB-2403-4E46-9579-CDE486EDD11F}" type="datetimeFigureOut">
              <a:rPr lang="ko-KR" altLang="en-US" smtClean="0"/>
              <a:t>2022-09-30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6388CD0-1B28-5A35-1C31-5B81EA86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F720CEB-E397-913F-AD9C-FB1692C6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B758-4C29-44BF-B99D-4FE00C4E25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688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D4EC07-153C-C8F0-E086-3B9DD1CB9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D820485-86A1-0DD4-8FDC-A9DBDF8B7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70CC53A-F1B9-6D8A-354A-5602A7008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3E6C0A7-BB69-8543-4AD6-799492E0D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C7FB-2403-4E46-9579-CDE486EDD11F}" type="datetimeFigureOut">
              <a:rPr lang="ko-KR" altLang="en-US" smtClean="0"/>
              <a:t>2022-09-30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6E56C10-2806-32B1-E1D6-F2A8EB156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646E646-2F4C-9F64-6460-7287C895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B758-4C29-44BF-B99D-4FE00C4E25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792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FF11E0D-88D5-5A2B-28DA-10E91DF3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3CFC2B-2F25-109E-1478-61A80A271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EECD25-7E7B-1432-65F1-CE2D9EAFE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BC7FB-2403-4E46-9579-CDE486EDD11F}" type="datetimeFigureOut">
              <a:rPr lang="ko-KR" altLang="en-US" smtClean="0"/>
              <a:t>2022-09-30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54C646-AB50-81F7-3331-E262C346B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0C5BA4-25CA-644C-4F3F-A6AD89B93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3B758-4C29-44BF-B99D-4FE00C4E25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96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53EEF9A-ABA6-4B70-0E89-6959646E6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247650"/>
            <a:ext cx="63627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1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F7C29D7-17C7-2CCC-B87A-2581DE37B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247650"/>
            <a:ext cx="6362700" cy="6362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295238-D137-1DB8-B3EB-D46C45B6D195}"/>
              </a:ext>
            </a:extLst>
          </p:cNvPr>
          <p:cNvSpPr txBox="1"/>
          <p:nvPr/>
        </p:nvSpPr>
        <p:spPr>
          <a:xfrm>
            <a:off x="9063318" y="3244334"/>
            <a:ext cx="244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Colorbar</a:t>
            </a:r>
            <a:r>
              <a:rPr lang="en-US" altLang="ko-KR" dirty="0"/>
              <a:t> Minimum=5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683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와이드스크린</PresentationFormat>
  <Paragraphs>1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구 현모</dc:creator>
  <cp:lastModifiedBy>구 현모</cp:lastModifiedBy>
  <cp:revision>1</cp:revision>
  <dcterms:created xsi:type="dcterms:W3CDTF">2022-09-30T04:37:59Z</dcterms:created>
  <dcterms:modified xsi:type="dcterms:W3CDTF">2022-09-30T04:42:45Z</dcterms:modified>
</cp:coreProperties>
</file>