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2.xml" ContentType="application/vnd.openxmlformats-officedocument.presentationml.notesSlide+xml"/>
  <Override PartName="/ppt/comments/comment3.xml" ContentType="application/vnd.openxmlformats-officedocument.presentationml.comments+xml"/>
  <Override PartName="/ppt/notesSlides/notesSlide3.xml" ContentType="application/vnd.openxmlformats-officedocument.presentationml.notesSlide+xml"/>
  <Override PartName="/ppt/comments/comment4.xml" ContentType="application/vnd.openxmlformats-officedocument.presentationml.comments+xml"/>
  <Override PartName="/ppt/notesSlides/notesSlide4.xml" ContentType="application/vnd.openxmlformats-officedocument.presentationml.notesSlide+xml"/>
  <Override PartName="/ppt/comments/comment5.xml" ContentType="application/vnd.openxmlformats-officedocument.presentationml.comments+xml"/>
  <Override PartName="/ppt/notesSlides/notesSlide5.xml" ContentType="application/vnd.openxmlformats-officedocument.presentationml.notesSlide+xml"/>
  <Override PartName="/ppt/comments/comment6.xml" ContentType="application/vnd.openxmlformats-officedocument.presentationml.comments+xml"/>
  <Override PartName="/ppt/notesSlides/notesSlide6.xml" ContentType="application/vnd.openxmlformats-officedocument.presentationml.notesSlide+xml"/>
  <Override PartName="/ppt/comments/comment7.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comments/comment14.xml" ContentType="application/vnd.openxmlformats-officedocument.presentationml.comments+xml"/>
  <Override PartName="/ppt/comments/comment15.xml" ContentType="application/vnd.openxmlformats-officedocument.presentationml.comments+xml"/>
  <Override PartName="/ppt/comments/comment16.xml" ContentType="application/vnd.openxmlformats-officedocument.presentationml.comments+xml"/>
  <Override PartName="/ppt/comments/comment17.xml" ContentType="application/vnd.openxmlformats-officedocument.presentationml.comments+xml"/>
  <Override PartName="/ppt/comments/comment18.xml" ContentType="application/vnd.openxmlformats-officedocument.presentationml.comments+xml"/>
  <Override PartName="/ppt/notesSlides/notesSlide9.xml" ContentType="application/vnd.openxmlformats-officedocument.presentationml.notesSlide+xml"/>
  <Override PartName="/ppt/comments/comment19.xml" ContentType="application/vnd.openxmlformats-officedocument.presentationml.comments+xml"/>
  <Override PartName="/ppt/comments/comment20.xml" ContentType="application/vnd.openxmlformats-officedocument.presentationml.comments+xml"/>
  <Override PartName="/ppt/comments/comment21.xml" ContentType="application/vnd.openxmlformats-officedocument.presentationml.comments+xml"/>
  <Override PartName="/ppt/comments/comment22.xml" ContentType="application/vnd.openxmlformats-officedocument.presentationml.comments+xml"/>
  <Override PartName="/ppt/comments/comment23.xml" ContentType="application/vnd.openxmlformats-officedocument.presentationml.comments+xml"/>
  <Override PartName="/ppt/comments/comment2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27"/>
  </p:notesMasterIdLst>
  <p:handoutMasterIdLst>
    <p:handoutMasterId r:id="rId28"/>
  </p:handoutMasterIdLst>
  <p:sldIdLst>
    <p:sldId id="424" r:id="rId2"/>
    <p:sldId id="482" r:id="rId3"/>
    <p:sldId id="382" r:id="rId4"/>
    <p:sldId id="481" r:id="rId5"/>
    <p:sldId id="519" r:id="rId6"/>
    <p:sldId id="521" r:id="rId7"/>
    <p:sldId id="520" r:id="rId8"/>
    <p:sldId id="536" r:id="rId9"/>
    <p:sldId id="484" r:id="rId10"/>
    <p:sldId id="514" r:id="rId11"/>
    <p:sldId id="523" r:id="rId12"/>
    <p:sldId id="524" r:id="rId13"/>
    <p:sldId id="527" r:id="rId14"/>
    <p:sldId id="528" r:id="rId15"/>
    <p:sldId id="529" r:id="rId16"/>
    <p:sldId id="530" r:id="rId17"/>
    <p:sldId id="531" r:id="rId18"/>
    <p:sldId id="532" r:id="rId19"/>
    <p:sldId id="533" r:id="rId20"/>
    <p:sldId id="510" r:id="rId21"/>
    <p:sldId id="534" r:id="rId22"/>
    <p:sldId id="535" r:id="rId23"/>
    <p:sldId id="537" r:id="rId24"/>
    <p:sldId id="538" r:id="rId25"/>
    <p:sldId id="509" r:id="rId26"/>
  </p:sldIdLst>
  <p:sldSz cx="12192000" cy="6858000"/>
  <p:notesSz cx="6669088" cy="9928225"/>
  <p:embeddedFontLst>
    <p:embeddedFont>
      <p:font typeface="연세소제목체" panose="020B0600000101010101" charset="-127"/>
      <p:regular r:id="rId29"/>
    </p:embeddedFont>
    <p:embeddedFont>
      <p:font typeface="Calibri" panose="020F0502020204030204" pitchFamily="34" charset="0"/>
      <p:regular r:id="rId30"/>
      <p:bold r:id="rId31"/>
      <p:italic r:id="rId32"/>
      <p:boldItalic r:id="rId33"/>
    </p:embeddedFont>
    <p:embeddedFont>
      <p:font typeface="Cambria Math" panose="02040503050406030204" pitchFamily="18" charset="0"/>
      <p:regular r:id="rId34"/>
    </p:embeddedFont>
    <p:embeddedFont>
      <p:font typeface="Roboto" panose="02000000000000000000" pitchFamily="2" charset="0"/>
      <p:regular r:id="rId35"/>
      <p:bold r:id="rId36"/>
      <p:italic r:id="rId37"/>
      <p:boldItalic r:id="rId38"/>
    </p:embeddedFont>
    <p:embeddedFont>
      <p:font typeface="Tahoma" panose="020B0604030504040204" pitchFamily="34" charset="0"/>
      <p:regular r:id="rId39"/>
      <p:bold r:id="rId40"/>
    </p:embeddedFont>
    <p:embeddedFont>
      <p:font typeface="맑은 고딕" panose="020B0503020000020004" pitchFamily="50" charset="-127"/>
      <p:regular r:id="rId41"/>
      <p:bold r:id="rId42"/>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제목 없는 구역" id="{8C59FB61-517E-48EF-93FF-29544EE628AE}">
          <p14:sldIdLst>
            <p14:sldId id="424"/>
            <p14:sldId id="482"/>
            <p14:sldId id="382"/>
            <p14:sldId id="481"/>
            <p14:sldId id="519"/>
            <p14:sldId id="521"/>
            <p14:sldId id="520"/>
            <p14:sldId id="536"/>
            <p14:sldId id="484"/>
            <p14:sldId id="514"/>
            <p14:sldId id="523"/>
            <p14:sldId id="524"/>
            <p14:sldId id="527"/>
            <p14:sldId id="528"/>
            <p14:sldId id="529"/>
            <p14:sldId id="530"/>
            <p14:sldId id="531"/>
            <p14:sldId id="532"/>
            <p14:sldId id="533"/>
            <p14:sldId id="510"/>
            <p14:sldId id="534"/>
            <p14:sldId id="535"/>
            <p14:sldId id="537"/>
            <p14:sldId id="538"/>
            <p14:sldId id="509"/>
          </p14:sldIdLst>
        </p14:section>
      </p14:sectionLst>
    </p:ext>
    <p:ext uri="{EFAFB233-063F-42B5-8137-9DF3F51BA10A}">
      <p15:sldGuideLst xmlns:p15="http://schemas.microsoft.com/office/powerpoint/2012/main">
        <p15:guide id="1" orient="horz" pos="2183"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42" clrIdx="1">
    <p:extLst>
      <p:ext uri="{19B8F6BF-5375-455C-9EA6-DF929625EA0E}">
        <p15:presenceInfo xmlns:p15="http://schemas.microsoft.com/office/powerpoint/2012/main" userId="lenovo" providerId="None"/>
      </p:ext>
    </p:extLst>
  </p:cmAuthor>
  <p:cmAuthor id="2" name="권 영일" initials="권영" lastIdx="5" clrIdx="2">
    <p:extLst>
      <p:ext uri="{19B8F6BF-5375-455C-9EA6-DF929625EA0E}">
        <p15:presenceInfo xmlns:p15="http://schemas.microsoft.com/office/powerpoint/2012/main" userId="권 영일" providerId="None"/>
      </p:ext>
    </p:extLst>
  </p:cmAuthor>
  <p:cmAuthor id="3" name="Windows 사용자" initials="W사" lastIdx="29" clrIdx="3">
    <p:extLst>
      <p:ext uri="{19B8F6BF-5375-455C-9EA6-DF929625EA0E}">
        <p15:presenceInfo xmlns:p15="http://schemas.microsoft.com/office/powerpoint/2012/main" userId="Windows 사용자" providerId="None"/>
      </p:ext>
    </p:extLst>
  </p:cmAuthor>
  <p:cmAuthor id="4" name="Kwon Youngil" initials="KY" lastIdx="27" clrIdx="4">
    <p:extLst>
      <p:ext uri="{19B8F6BF-5375-455C-9EA6-DF929625EA0E}">
        <p15:presenceInfo xmlns:p15="http://schemas.microsoft.com/office/powerpoint/2012/main" userId="f6587f687ed9d32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77DC5"/>
    <a:srgbClr val="5B9BD5"/>
    <a:srgbClr val="184A6B"/>
    <a:srgbClr val="2CE1E5"/>
    <a:srgbClr val="2CDFE3"/>
    <a:srgbClr val="7FD4E8"/>
    <a:srgbClr val="A0DFEE"/>
    <a:srgbClr val="169FF4"/>
    <a:srgbClr val="34C3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8" autoAdjust="0"/>
    <p:restoredTop sz="94660"/>
  </p:normalViewPr>
  <p:slideViewPr>
    <p:cSldViewPr snapToGrid="0">
      <p:cViewPr varScale="1">
        <p:scale>
          <a:sx n="53" d="100"/>
          <a:sy n="53" d="100"/>
        </p:scale>
        <p:origin x="77" y="946"/>
      </p:cViewPr>
      <p:guideLst>
        <p:guide orient="horz" pos="2183"/>
        <p:guide pos="3840"/>
      </p:guideLst>
    </p:cSldViewPr>
  </p:slideViewPr>
  <p:notesTextViewPr>
    <p:cViewPr>
      <p:scale>
        <a:sx n="1" d="1"/>
        <a:sy n="1" d="1"/>
      </p:scale>
      <p:origin x="0" y="0"/>
    </p:cViewPr>
  </p:notesTextViewPr>
  <p:notesViewPr>
    <p:cSldViewPr snapToGrid="0">
      <p:cViewPr varScale="1">
        <p:scale>
          <a:sx n="86" d="100"/>
          <a:sy n="86" d="100"/>
        </p:scale>
        <p:origin x="378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3.fntdata"/></Relationships>
</file>

<file path=ppt/comments/comment1.xml><?xml version="1.0" encoding="utf-8"?>
<p:cmLst xmlns:a="http://schemas.openxmlformats.org/drawingml/2006/main" xmlns:r="http://schemas.openxmlformats.org/officeDocument/2006/relationships" xmlns:p="http://schemas.openxmlformats.org/presentationml/2006/main">
  <p:cm authorId="4" dt="2022-11-04T04:37:02.912" idx="2">
    <p:pos x="10" y="10"/>
    <p:text>This is Youngil Kwon, Yonsei University. I'll report silicon sensor related activities in Korea and the potential Korea has.</p:text>
    <p:extLst>
      <p:ext uri="{C676402C-5697-4E1C-873F-D02D1690AC5C}">
        <p15:threadingInfo xmlns:p15="http://schemas.microsoft.com/office/powerpoint/2012/main" timeZoneBias="-54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4" dt="2022-11-04T05:07:15.675" idx="11">
    <p:pos x="10" y="10"/>
    <p:text>Here we list key features of the ITS2 upgrade. The whole detector area is 10 m2. The detector is about 0.3 %  radiation length thick with 100 kHz readout speed.</p:text>
    <p:extLst>
      <p:ext uri="{C676402C-5697-4E1C-873F-D02D1690AC5C}">
        <p15:threadingInfo xmlns:p15="http://schemas.microsoft.com/office/powerpoint/2012/main" timeZoneBias="-54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4" dt="2022-11-04T05:09:38.288" idx="12">
    <p:pos x="10" y="10"/>
    <p:text>Left plots are the real pictures of the ALPIDE, top, the front side, bottom, the SEM picture of the cross section. It's the main sensor of the ITS2 upgrade. It was fabricated by TowerJazz 0.18 nm technology. Size 1.5 cm x 3 cm is dictated by the maximum size the reticle allow in the normal process. Pixel size are about 30 micron scale. High efficiency and low fake rate is noted. Power density has to be noted especially in relation to cooling. Sensor is optimized for the given hit density.</p:text>
    <p:extLst>
      <p:ext uri="{C676402C-5697-4E1C-873F-D02D1690AC5C}">
        <p15:threadingInfo xmlns:p15="http://schemas.microsoft.com/office/powerpoint/2012/main" timeZoneBias="-54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4" dt="2022-11-04T05:19:04.914" idx="13">
    <p:pos x="10" y="10"/>
    <p:text>Pixel is created upon the high purity silicon layer created by the epitaxial growth. Charge collection is made by both the drift process and diffusion process. Pixel can be described by the equivalent circuit below. Performance of the pixel were report as shown on the right.</p:text>
    <p:extLst>
      <p:ext uri="{C676402C-5697-4E1C-873F-D02D1690AC5C}">
        <p15:threadingInfo xmlns:p15="http://schemas.microsoft.com/office/powerpoint/2012/main" timeZoneBias="-54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4" dt="2022-11-04T05:23:41.776" idx="14">
    <p:pos x="10" y="10"/>
    <p:text>Front end circuit to deal with the pixel signal is also contained within the 30 micron by 30 micron pixel area. Right plot shows the actual layout.</p:text>
    <p:extLst>
      <p:ext uri="{C676402C-5697-4E1C-873F-D02D1690AC5C}">
        <p15:threadingInfo xmlns:p15="http://schemas.microsoft.com/office/powerpoint/2012/main" timeZoneBias="-54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4" dt="2022-11-04T05:24:33.498" idx="15">
    <p:pos x="10" y="10"/>
    <p:text>The priority encoder to read in only those pixels with hits explots the low hit occupancy and enable efficient operation, which is a notable characteristics of ALPIDE.</p:text>
    <p:extLst>
      <p:ext uri="{C676402C-5697-4E1C-873F-D02D1690AC5C}">
        <p15:threadingInfo xmlns:p15="http://schemas.microsoft.com/office/powerpoint/2012/main" timeZoneBias="-54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4" dt="2022-11-04T05:26:26.084" idx="16">
    <p:pos x="10" y="10"/>
    <p:text>Korean participation had limitation in the circuit design. mostly front end and periphery circuit such as DAC and ADC. Main contribution was in post-processing, namely thinning &amp; dicing, probecard and automatic test equipment Corea-YS-01 for the production test, and participation in assembly.</p:text>
    <p:extLst>
      <p:ext uri="{C676402C-5697-4E1C-873F-D02D1690AC5C}">
        <p15:threadingInfo xmlns:p15="http://schemas.microsoft.com/office/powerpoint/2012/main" timeZoneBias="-54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4" dt="2022-11-04T05:28:56.302" idx="17">
    <p:pos x="10" y="10"/>
    <p:text>This page decribes thinning and dicing of the processed wafer. Sensored are packed into the tray after pick-up following thinning and dicing.</p:text>
    <p:extLst>
      <p:ext uri="{C676402C-5697-4E1C-873F-D02D1690AC5C}">
        <p15:threadingInfo xmlns:p15="http://schemas.microsoft.com/office/powerpoint/2012/main" timeZoneBias="-54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4" dt="2022-11-04T05:30:12.929" idx="18">
    <p:pos x="10" y="10"/>
    <p:text>This page shows the automatic test equipment  Corea-YS-01 and the probe card the brain of the test equipmentt. You can see the cantilvel needl for temporary contact. The FPGA detects contact automatic and communicate with the snsor. . The board communicate via USB to the control PC.</p:text>
    <p:extLst>
      <p:ext uri="{C676402C-5697-4E1C-873F-D02D1690AC5C}">
        <p15:threadingInfo xmlns:p15="http://schemas.microsoft.com/office/powerpoint/2012/main" timeZoneBias="-54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4" dt="2022-11-04T05:32:02.698" idx="19">
    <p:pos x="10" y="10"/>
    <p:text>C-On Tech prodcued the automatic test equipment Corea-YS-01 and ALICE acknowledged the contribution by the company by endowing an industry award.</p:text>
    <p:extLst>
      <p:ext uri="{C676402C-5697-4E1C-873F-D02D1690AC5C}">
        <p15:threadingInfo xmlns:p15="http://schemas.microsoft.com/office/powerpoint/2012/main" timeZoneBias="-54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4" dt="2022-11-04T05:33:37.997" idx="20">
    <p:pos x="10" y="10"/>
    <p:text>Finally I present the near term prospect and the Korean potential.</p:text>
    <p:extLst>
      <p:ext uri="{C676402C-5697-4E1C-873F-D02D1690AC5C}">
        <p15:threadingInfo xmlns:p15="http://schemas.microsoft.com/office/powerpoint/2012/main" timeZoneBias="-5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22-11-04T04:38:22.388" idx="3">
    <p:pos x="10" y="10"/>
    <p:text>Presentation includes 3 contents. PIN-structured silicon sensor produced for the PHNEIX MPC-Ex project. ALPIDE, a pixel sensor produced by monolithic process, for the ALICE ITS2 upgrade. Near term prospect and the Korean potential.</p:text>
    <p:extLst>
      <p:ext uri="{C676402C-5697-4E1C-873F-D02D1690AC5C}">
        <p15:threadingInfo xmlns:p15="http://schemas.microsoft.com/office/powerpoint/2012/main" timeZoneBias="-54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4" dt="2022-11-04T05:34:00.458" idx="21">
    <p:pos x="10" y="10"/>
    <p:text>There's limited participation in ITS3. ITS3 utilizes a special fabrication technology called stitching and create big sensors. This sensors are thinned such that it can bend like a paper. Key idea of ITS3 is to produce self-supporting detector without extra service material, hence minimizing the sensor material to the limit.</p:text>
    <p:extLst>
      <p:ext uri="{C676402C-5697-4E1C-873F-D02D1690AC5C}">
        <p15:threadingInfo xmlns:p15="http://schemas.microsoft.com/office/powerpoint/2012/main" timeZoneBias="-54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4" dt="2022-11-04T05:37:55.793" idx="22">
    <p:pos x="10" y="10"/>
    <p:text>This page shows a snapshot of MLR1 for ITS3. Participation is mainly centered on design and you can see the postdoc mostly involved in the effort.  Sooner or later submission of the 1st engineering run will be made, and the processed sensors will be delivered by the middle of next year, namely 2023.</p:text>
    <p:extLst>
      <p:ext uri="{C676402C-5697-4E1C-873F-D02D1690AC5C}">
        <p15:threadingInfo xmlns:p15="http://schemas.microsoft.com/office/powerpoint/2012/main" timeZoneBias="-54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4" dt="2022-11-04T05:34:00.458" idx="26">
    <p:pos x="10" y="10"/>
    <p:text>There's limited participation in ITS3. ITS3 utilizes a special fabrication technology called stitching and create big sensors. This sensors are thinned such that it can bend like a paper. Key idea of ITS3 is to produce self-supporting detector without extra service material, hence minimizing the sensor material to the limit.</p:text>
    <p:extLst>
      <p:ext uri="{C676402C-5697-4E1C-873F-D02D1690AC5C}">
        <p15:threadingInfo xmlns:p15="http://schemas.microsoft.com/office/powerpoint/2012/main" timeZoneBias="-54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4" dt="2022-11-04T05:34:00.458" idx="27">
    <p:pos x="10" y="10"/>
    <p:text>There's limited participation in ITS3. ITS3 utilizes a special fabrication technology called stitching and create big sensors. This sensors are thinned such that it can bend like a paper. Key idea of ITS3 is to produce self-supporting detector without extra service material, hence minimizing the sensor material to the limit.</p:text>
    <p:extLst>
      <p:ext uri="{C676402C-5697-4E1C-873F-D02D1690AC5C}">
        <p15:threadingInfo xmlns:p15="http://schemas.microsoft.com/office/powerpoint/2012/main" timeZoneBias="-54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4" dt="2022-11-04T05:43:43.918" idx="23">
    <p:pos x="10" y="10"/>
    <p:text>I summarized a few key messages from the presentation today.</p:text>
    <p:extLst>
      <p:ext uri="{C676402C-5697-4E1C-873F-D02D1690AC5C}">
        <p15:threadingInfo xmlns:p15="http://schemas.microsoft.com/office/powerpoint/2012/main" timeZoneBias="-5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22-11-04T04:39:55.255" idx="4">
    <p:pos x="10" y="10"/>
    <p:text>It's almost 10 years old now. I'll describe efforts for the PIN-structured silicon sensor towards the PHENIX MPC-Ex project.</p:text>
    <p:extLst>
      <p:ext uri="{C676402C-5697-4E1C-873F-D02D1690AC5C}">
        <p15:threadingInfo xmlns:p15="http://schemas.microsoft.com/office/powerpoint/2012/main" timeZoneBias="-5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4" dt="2022-11-04T04:41:11.059" idx="5">
    <p:pos x="10" y="10"/>
    <p:text>MPC-Ex project was to add a preshower detector to the existing muon piston calorimeter, The pre-shower detector had Si/W sandwich geometry. Academic mission was, by obersving pre-shower, to separate two photons resulting from pi0 and measure the prompt photons. Sensor pattern geometry was optimized for the purpose and compactness of the silicon sensor made the application possible.</p:text>
    <p:extLst>
      <p:ext uri="{C676402C-5697-4E1C-873F-D02D1690AC5C}">
        <p15:threadingInfo xmlns:p15="http://schemas.microsoft.com/office/powerpoint/2012/main" timeZoneBias="-5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4" dt="2022-11-04T04:46:49.686" idx="6">
    <p:pos x="10" y="10"/>
    <p:text>What we call silicon sensor is typically the PIN-structured Silicon sensor. Sensor design and fabrication was all completed in Korea and 400 sensor units were produced for the project. If we are to use this silocn sensor, we need an up-to-date readout chip, which evolve quickly with time.</p:text>
    <p:extLst>
      <p:ext uri="{C676402C-5697-4E1C-873F-D02D1690AC5C}">
        <p15:threadingInfo xmlns:p15="http://schemas.microsoft.com/office/powerpoint/2012/main" timeZoneBias="-5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4" dt="2022-11-04T04:50:29.169" idx="7">
    <p:pos x="10" y="10"/>
    <p:text>ETRI in Daejeon fabricated the sensor and many university groups participated in the effort.  Middle picture shows 2 main sensors on the wafer and rigt bottom is the final sensor module resulting from it.</p:text>
    <p:extLst>
      <p:ext uri="{C676402C-5697-4E1C-873F-D02D1690AC5C}">
        <p15:threadingInfo xmlns:p15="http://schemas.microsoft.com/office/powerpoint/2012/main" timeZoneBias="-5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4" dt="2022-11-04T04:52:20.747" idx="8">
    <p:pos x="10" y="10"/>
    <p:text>This is the beginning process sheet. 10 years or so ago and I come to recognize old student of mine.</p:text>
    <p:extLst>
      <p:ext uri="{C676402C-5697-4E1C-873F-D02D1690AC5C}">
        <p15:threadingInfo xmlns:p15="http://schemas.microsoft.com/office/powerpoint/2012/main" timeZoneBias="-5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4" dt="2022-11-04T04:53:07.574" idx="9">
    <p:pos x="10" y="10"/>
    <p:text>Now I'll describe the ALICE ITS2 upgrade and the main sensor ALPIDE.</p:text>
    <p:extLst>
      <p:ext uri="{C676402C-5697-4E1C-873F-D02D1690AC5C}">
        <p15:threadingInfo xmlns:p15="http://schemas.microsoft.com/office/powerpoint/2012/main" timeZoneBias="-5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4" dt="2022-11-04T04:53:53.591" idx="10">
    <p:pos x="10" y="10"/>
    <p:text>Left plot shows the schematics of the ITS2 upgrade. Right plot is a sketch of the heavy flavor decay to be seen by the ITS2 upgrade clearer.</p:text>
    <p:extLst>
      <p:ext uri="{C676402C-5697-4E1C-873F-D02D1690AC5C}">
        <p15:threadingInfo xmlns:p15="http://schemas.microsoft.com/office/powerpoint/2012/main" timeZoneBias="-5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777607" y="0"/>
            <a:ext cx="2889938" cy="498135"/>
          </a:xfrm>
          <a:prstGeom prst="rect">
            <a:avLst/>
          </a:prstGeom>
        </p:spPr>
        <p:txBody>
          <a:bodyPr vert="horz" lIns="91440" tIns="45720" rIns="91440" bIns="45720" rtlCol="0"/>
          <a:lstStyle>
            <a:lvl1pPr algn="r">
              <a:defRPr sz="1200"/>
            </a:lvl1pPr>
          </a:lstStyle>
          <a:p>
            <a:fld id="{C97F3033-B2B0-4232-82E9-ECA9E66812C0}" type="datetimeFigureOut">
              <a:rPr lang="ko-KR" altLang="en-US" smtClean="0"/>
              <a:t>2022-11-18</a:t>
            </a:fld>
            <a:endParaRPr lang="ko-KR" altLang="en-US"/>
          </a:p>
        </p:txBody>
      </p:sp>
      <p:sp>
        <p:nvSpPr>
          <p:cNvPr id="4" name="바닥글 개체 틀 3"/>
          <p:cNvSpPr>
            <a:spLocks noGrp="1"/>
          </p:cNvSpPr>
          <p:nvPr>
            <p:ph type="ftr" sz="quarter" idx="2"/>
          </p:nvPr>
        </p:nvSpPr>
        <p:spPr>
          <a:xfrm>
            <a:off x="0" y="9430091"/>
            <a:ext cx="2889938" cy="498134"/>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777607" y="9430091"/>
            <a:ext cx="2889938" cy="498134"/>
          </a:xfrm>
          <a:prstGeom prst="rect">
            <a:avLst/>
          </a:prstGeom>
        </p:spPr>
        <p:txBody>
          <a:bodyPr vert="horz" lIns="91440" tIns="45720" rIns="91440" bIns="45720" rtlCol="0" anchor="b"/>
          <a:lstStyle>
            <a:lvl1pPr algn="r">
              <a:defRPr sz="1200"/>
            </a:lvl1pPr>
          </a:lstStyle>
          <a:p>
            <a:fld id="{89E3DBF2-A26E-411F-86B1-2BF68002AAB4}" type="slidenum">
              <a:rPr lang="ko-KR" altLang="en-US" smtClean="0"/>
              <a:t>‹#›</a:t>
            </a:fld>
            <a:endParaRPr lang="ko-KR" altLang="en-US"/>
          </a:p>
        </p:txBody>
      </p:sp>
    </p:spTree>
    <p:extLst>
      <p:ext uri="{BB962C8B-B14F-4D97-AF65-F5344CB8AC3E}">
        <p14:creationId xmlns:p14="http://schemas.microsoft.com/office/powerpoint/2010/main" val="229049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777607" y="0"/>
            <a:ext cx="2889938" cy="498135"/>
          </a:xfrm>
          <a:prstGeom prst="rect">
            <a:avLst/>
          </a:prstGeom>
        </p:spPr>
        <p:txBody>
          <a:bodyPr vert="horz" lIns="91440" tIns="45720" rIns="91440" bIns="45720" rtlCol="0"/>
          <a:lstStyle>
            <a:lvl1pPr algn="r">
              <a:defRPr sz="1200"/>
            </a:lvl1pPr>
          </a:lstStyle>
          <a:p>
            <a:fld id="{02A8A4BE-FD52-49F8-BE73-84B9B8122874}" type="datetimeFigureOut">
              <a:rPr lang="ko-KR" altLang="en-US" smtClean="0"/>
              <a:t>2022-11-18</a:t>
            </a:fld>
            <a:endParaRPr lang="ko-KR" altLang="en-US"/>
          </a:p>
        </p:txBody>
      </p:sp>
      <p:sp>
        <p:nvSpPr>
          <p:cNvPr id="4" name="슬라이드 이미지 개체 틀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66909" y="4777958"/>
            <a:ext cx="5335270" cy="3909239"/>
          </a:xfrm>
          <a:prstGeom prst="rect">
            <a:avLst/>
          </a:prstGeom>
        </p:spPr>
        <p:txBody>
          <a:bodyPr vert="horz" lIns="91440" tIns="45720" rIns="91440" bIns="45720"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9430091"/>
            <a:ext cx="2889938" cy="498134"/>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777607" y="9430091"/>
            <a:ext cx="2889938" cy="498134"/>
          </a:xfrm>
          <a:prstGeom prst="rect">
            <a:avLst/>
          </a:prstGeom>
        </p:spPr>
        <p:txBody>
          <a:bodyPr vert="horz" lIns="91440" tIns="45720" rIns="91440" bIns="45720" rtlCol="0" anchor="b"/>
          <a:lstStyle>
            <a:lvl1pPr algn="r">
              <a:defRPr sz="1200"/>
            </a:lvl1pPr>
          </a:lstStyle>
          <a:p>
            <a:fld id="{F5A100A4-F4DB-4ACD-9BB6-187BFC181B90}" type="slidenum">
              <a:rPr lang="ko-KR" altLang="en-US" smtClean="0"/>
              <a:t>‹#›</a:t>
            </a:fld>
            <a:endParaRPr lang="ko-KR" altLang="en-US"/>
          </a:p>
        </p:txBody>
      </p:sp>
    </p:spTree>
    <p:extLst>
      <p:ext uri="{BB962C8B-B14F-4D97-AF65-F5344CB8AC3E}">
        <p14:creationId xmlns:p14="http://schemas.microsoft.com/office/powerpoint/2010/main" val="2287986208"/>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F5A100A4-F4DB-4ACD-9BB6-187BFC181B90}" type="slidenum">
              <a:rPr lang="ko-KR" altLang="en-US" smtClean="0"/>
              <a:t>1</a:t>
            </a:fld>
            <a:endParaRPr lang="ko-KR" altLang="en-US" dirty="0"/>
          </a:p>
        </p:txBody>
      </p:sp>
    </p:spTree>
    <p:extLst>
      <p:ext uri="{BB962C8B-B14F-4D97-AF65-F5344CB8AC3E}">
        <p14:creationId xmlns:p14="http://schemas.microsoft.com/office/powerpoint/2010/main" val="788881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F5A100A4-F4DB-4ACD-9BB6-187BFC181B90}" type="slidenum">
              <a:rPr lang="ko-KR" altLang="en-US" smtClean="0"/>
              <a:t>3</a:t>
            </a:fld>
            <a:endParaRPr lang="ko-KR" altLang="en-US" dirty="0"/>
          </a:p>
        </p:txBody>
      </p:sp>
    </p:spTree>
    <p:extLst>
      <p:ext uri="{BB962C8B-B14F-4D97-AF65-F5344CB8AC3E}">
        <p14:creationId xmlns:p14="http://schemas.microsoft.com/office/powerpoint/2010/main" val="3121207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F5A100A4-F4DB-4ACD-9BB6-187BFC181B90}" type="slidenum">
              <a:rPr lang="ko-KR" altLang="en-US" smtClean="0"/>
              <a:t>4</a:t>
            </a:fld>
            <a:endParaRPr lang="ko-KR" altLang="en-US"/>
          </a:p>
        </p:txBody>
      </p:sp>
    </p:spTree>
    <p:extLst>
      <p:ext uri="{BB962C8B-B14F-4D97-AF65-F5344CB8AC3E}">
        <p14:creationId xmlns:p14="http://schemas.microsoft.com/office/powerpoint/2010/main" val="3327250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F5A100A4-F4DB-4ACD-9BB6-187BFC181B90}" type="slidenum">
              <a:rPr lang="ko-KR" altLang="en-US" smtClean="0"/>
              <a:t>5</a:t>
            </a:fld>
            <a:endParaRPr lang="ko-KR" altLang="en-US"/>
          </a:p>
        </p:txBody>
      </p:sp>
    </p:spTree>
    <p:extLst>
      <p:ext uri="{BB962C8B-B14F-4D97-AF65-F5344CB8AC3E}">
        <p14:creationId xmlns:p14="http://schemas.microsoft.com/office/powerpoint/2010/main" val="3995840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F5A100A4-F4DB-4ACD-9BB6-187BFC181B90}" type="slidenum">
              <a:rPr lang="ko-KR" altLang="en-US" smtClean="0"/>
              <a:t>6</a:t>
            </a:fld>
            <a:endParaRPr lang="ko-KR" altLang="en-US"/>
          </a:p>
        </p:txBody>
      </p:sp>
    </p:spTree>
    <p:extLst>
      <p:ext uri="{BB962C8B-B14F-4D97-AF65-F5344CB8AC3E}">
        <p14:creationId xmlns:p14="http://schemas.microsoft.com/office/powerpoint/2010/main" val="54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F5A100A4-F4DB-4ACD-9BB6-187BFC181B90}" type="slidenum">
              <a:rPr lang="ko-KR" altLang="en-US" smtClean="0"/>
              <a:t>7</a:t>
            </a:fld>
            <a:endParaRPr lang="ko-KR" altLang="en-US"/>
          </a:p>
        </p:txBody>
      </p:sp>
    </p:spTree>
    <p:extLst>
      <p:ext uri="{BB962C8B-B14F-4D97-AF65-F5344CB8AC3E}">
        <p14:creationId xmlns:p14="http://schemas.microsoft.com/office/powerpoint/2010/main" val="2026946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F5A100A4-F4DB-4ACD-9BB6-187BFC181B90}" type="slidenum">
              <a:rPr lang="ko-KR" altLang="en-US" smtClean="0"/>
              <a:t>8</a:t>
            </a:fld>
            <a:endParaRPr lang="ko-KR" altLang="en-US"/>
          </a:p>
        </p:txBody>
      </p:sp>
    </p:spTree>
    <p:extLst>
      <p:ext uri="{BB962C8B-B14F-4D97-AF65-F5344CB8AC3E}">
        <p14:creationId xmlns:p14="http://schemas.microsoft.com/office/powerpoint/2010/main" val="1823634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F5A100A4-F4DB-4ACD-9BB6-187BFC181B90}" type="slidenum">
              <a:rPr lang="ko-KR" altLang="en-US" smtClean="0"/>
              <a:t>9</a:t>
            </a:fld>
            <a:endParaRPr lang="ko-KR" altLang="en-US"/>
          </a:p>
        </p:txBody>
      </p:sp>
    </p:spTree>
    <p:extLst>
      <p:ext uri="{BB962C8B-B14F-4D97-AF65-F5344CB8AC3E}">
        <p14:creationId xmlns:p14="http://schemas.microsoft.com/office/powerpoint/2010/main" val="3844523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F5A100A4-F4DB-4ACD-9BB6-187BFC181B90}" type="slidenum">
              <a:rPr lang="ko-KR" altLang="en-US" smtClean="0"/>
              <a:t>20</a:t>
            </a:fld>
            <a:endParaRPr lang="ko-KR" altLang="en-US"/>
          </a:p>
        </p:txBody>
      </p:sp>
    </p:spTree>
    <p:extLst>
      <p:ext uri="{BB962C8B-B14F-4D97-AF65-F5344CB8AC3E}">
        <p14:creationId xmlns:p14="http://schemas.microsoft.com/office/powerpoint/2010/main" val="10870960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제목 슬라이드">
    <p:spTree>
      <p:nvGrpSpPr>
        <p:cNvPr id="1" name=""/>
        <p:cNvGrpSpPr/>
        <p:nvPr/>
      </p:nvGrpSpPr>
      <p:grpSpPr>
        <a:xfrm>
          <a:off x="0" y="0"/>
          <a:ext cx="0" cy="0"/>
          <a:chOff x="0" y="0"/>
          <a:chExt cx="0" cy="0"/>
        </a:xfrm>
      </p:grpSpPr>
      <p:pic>
        <p:nvPicPr>
          <p:cNvPr id="19" name="그림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4979" cy="6856327"/>
          </a:xfrm>
          <a:prstGeom prst="rect">
            <a:avLst/>
          </a:prstGeom>
        </p:spPr>
      </p:pic>
      <p:sp>
        <p:nvSpPr>
          <p:cNvPr id="20" name="직사각형 19"/>
          <p:cNvSpPr/>
          <p:nvPr userDrawn="1"/>
        </p:nvSpPr>
        <p:spPr>
          <a:xfrm>
            <a:off x="-2979" y="4856621"/>
            <a:ext cx="12194979" cy="1544179"/>
          </a:xfrm>
          <a:prstGeom prst="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연세"/>
            </a:endParaRPr>
          </a:p>
        </p:txBody>
      </p:sp>
      <p:cxnSp>
        <p:nvCxnSpPr>
          <p:cNvPr id="22" name="직선 연결선 21"/>
          <p:cNvCxnSpPr/>
          <p:nvPr userDrawn="1"/>
        </p:nvCxnSpPr>
        <p:spPr>
          <a:xfrm>
            <a:off x="2440795" y="3055177"/>
            <a:ext cx="7307427"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23" name="그림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224299"/>
            <a:ext cx="2249586" cy="876677"/>
          </a:xfrm>
          <a:prstGeom prst="rect">
            <a:avLst/>
          </a:prstGeom>
        </p:spPr>
      </p:pic>
      <p:sp>
        <p:nvSpPr>
          <p:cNvPr id="30" name="제목 1"/>
          <p:cNvSpPr>
            <a:spLocks noGrp="1"/>
          </p:cNvSpPr>
          <p:nvPr>
            <p:ph type="ctrTitle"/>
          </p:nvPr>
        </p:nvSpPr>
        <p:spPr>
          <a:xfrm>
            <a:off x="3092613" y="2392192"/>
            <a:ext cx="6006773" cy="646331"/>
          </a:xfrm>
          <a:prstGeom prst="rect">
            <a:avLst/>
          </a:prstGeom>
          <a:noFill/>
        </p:spPr>
        <p:txBody>
          <a:bodyPr wrap="none" rtlCol="0">
            <a:spAutoFit/>
          </a:bodyPr>
          <a:lstStyle>
            <a:lvl1pPr algn="ctr">
              <a:defRPr lang="ko-KR" altLang="en-US" sz="4000" dirty="0">
                <a:solidFill>
                  <a:schemeClr val="tx2">
                    <a:lumMod val="50000"/>
                  </a:schemeClr>
                </a:solidFill>
                <a:latin typeface="연세소제목체" panose="02030504000101010101" pitchFamily="18" charset="-127"/>
                <a:ea typeface="연세소제목체" panose="02030504000101010101" pitchFamily="18" charset="-127"/>
                <a:cs typeface="+mn-cs"/>
              </a:defRPr>
            </a:lvl1pPr>
          </a:lstStyle>
          <a:p>
            <a:pPr marL="0" lvl="0"/>
            <a:r>
              <a:rPr lang="ko-KR" altLang="en-US" dirty="0"/>
              <a:t>마스터 제목 스타일 편집</a:t>
            </a:r>
          </a:p>
        </p:txBody>
      </p:sp>
      <p:sp>
        <p:nvSpPr>
          <p:cNvPr id="31" name="부제목 2"/>
          <p:cNvSpPr>
            <a:spLocks noGrp="1"/>
          </p:cNvSpPr>
          <p:nvPr>
            <p:ph type="subTitle" idx="1" hasCustomPrompt="1"/>
          </p:nvPr>
        </p:nvSpPr>
        <p:spPr>
          <a:xfrm>
            <a:off x="8766756" y="5388644"/>
            <a:ext cx="1782860" cy="480131"/>
          </a:xfrm>
          <a:prstGeom prst="rect">
            <a:avLst/>
          </a:prstGeom>
          <a:noFill/>
        </p:spPr>
        <p:txBody>
          <a:bodyPr wrap="none" rtlCol="0">
            <a:spAutoFit/>
          </a:bodyPr>
          <a:lstStyle>
            <a:lvl1pPr marL="0" indent="0">
              <a:buNone/>
              <a:defRPr lang="ko-KR" altLang="en-US" baseline="0" dirty="0">
                <a:solidFill>
                  <a:schemeClr val="tx2">
                    <a:lumMod val="50000"/>
                  </a:schemeClr>
                </a:solidFill>
                <a:latin typeface="연세소제목체" panose="02030504000101010101" pitchFamily="18" charset="-127"/>
                <a:ea typeface="연세소제목체" panose="02030504000101010101" pitchFamily="18" charset="-127"/>
              </a:defRPr>
            </a:lvl1pPr>
          </a:lstStyle>
          <a:p>
            <a:pPr marL="0" lvl="0"/>
            <a:r>
              <a:rPr lang="ko-KR" altLang="en-US" dirty="0"/>
              <a:t>소속 이름</a:t>
            </a:r>
          </a:p>
        </p:txBody>
      </p:sp>
      <p:sp>
        <p:nvSpPr>
          <p:cNvPr id="42" name="텍스트 개체 틀 41"/>
          <p:cNvSpPr>
            <a:spLocks noGrp="1"/>
          </p:cNvSpPr>
          <p:nvPr>
            <p:ph type="body" sz="quarter" idx="10" hasCustomPrompt="1"/>
          </p:nvPr>
        </p:nvSpPr>
        <p:spPr>
          <a:xfrm>
            <a:off x="63500" y="63500"/>
            <a:ext cx="1261884" cy="480131"/>
          </a:xfrm>
          <a:prstGeom prst="rect">
            <a:avLst/>
          </a:prstGeom>
          <a:noFill/>
        </p:spPr>
        <p:txBody>
          <a:bodyPr wrap="none" rtlCol="0">
            <a:spAutoFit/>
          </a:bodyPr>
          <a:lstStyle>
            <a:lvl1pPr marL="228600" indent="-228600">
              <a:buFontTx/>
              <a:buNone/>
              <a:defRPr lang="ko-KR" altLang="en-US" baseline="0" dirty="0">
                <a:solidFill>
                  <a:schemeClr val="tx2">
                    <a:lumMod val="50000"/>
                  </a:schemeClr>
                </a:solidFill>
                <a:latin typeface="연세소제목체" panose="02030504000101010101" pitchFamily="18" charset="-127"/>
                <a:ea typeface="연세소제목체" panose="02030504000101010101" pitchFamily="18" charset="-127"/>
              </a:defRPr>
            </a:lvl1pPr>
          </a:lstStyle>
          <a:p>
            <a:pPr marL="0" lvl="0" indent="0"/>
            <a:r>
              <a:rPr lang="ko-KR" altLang="en-US" dirty="0"/>
              <a:t>과목명</a:t>
            </a:r>
          </a:p>
        </p:txBody>
      </p:sp>
      <p:sp>
        <p:nvSpPr>
          <p:cNvPr id="47" name="슬라이드 번호 개체 틀 16"/>
          <p:cNvSpPr>
            <a:spLocks noGrp="1"/>
          </p:cNvSpPr>
          <p:nvPr>
            <p:ph type="sldNum" sz="quarter" idx="4"/>
          </p:nvPr>
        </p:nvSpPr>
        <p:spPr>
          <a:xfrm>
            <a:off x="9249228" y="6620817"/>
            <a:ext cx="2743200" cy="216000"/>
          </a:xfrm>
          <a:prstGeom prst="rect">
            <a:avLst/>
          </a:prstGeom>
        </p:spPr>
        <p:txBody>
          <a:bodyPr vert="horz" lIns="91440" tIns="45720" rIns="91440" bIns="45720" rtlCol="0" anchor="ctr"/>
          <a:lstStyle>
            <a:lvl1pPr algn="r">
              <a:defRPr sz="1600">
                <a:solidFill>
                  <a:schemeClr val="tx1"/>
                </a:solidFill>
              </a:defRPr>
            </a:lvl1pPr>
          </a:lstStyle>
          <a:p>
            <a:fld id="{5BC373C5-40C0-4198-9E06-0924FC79B413}" type="slidenum">
              <a:rPr lang="ko-KR" altLang="en-US" smtClean="0"/>
              <a:pPr/>
              <a:t>‹#›</a:t>
            </a:fld>
            <a:endParaRPr lang="ko-KR" altLang="en-US" dirty="0"/>
          </a:p>
        </p:txBody>
      </p:sp>
    </p:spTree>
    <p:extLst>
      <p:ext uri="{BB962C8B-B14F-4D97-AF65-F5344CB8AC3E}">
        <p14:creationId xmlns:p14="http://schemas.microsoft.com/office/powerpoint/2010/main" val="17483792"/>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학습 목표">
    <p:spTree>
      <p:nvGrpSpPr>
        <p:cNvPr id="1" name=""/>
        <p:cNvGrpSpPr/>
        <p:nvPr/>
      </p:nvGrpSpPr>
      <p:grpSpPr>
        <a:xfrm>
          <a:off x="0" y="0"/>
          <a:ext cx="0" cy="0"/>
          <a:chOff x="0" y="0"/>
          <a:chExt cx="0" cy="0"/>
        </a:xfrm>
      </p:grpSpPr>
      <p:sp>
        <p:nvSpPr>
          <p:cNvPr id="18" name="텍스트 개체 틀 17"/>
          <p:cNvSpPr>
            <a:spLocks noGrp="1"/>
          </p:cNvSpPr>
          <p:nvPr>
            <p:ph type="body" sz="quarter" idx="11"/>
          </p:nvPr>
        </p:nvSpPr>
        <p:spPr>
          <a:xfrm>
            <a:off x="826737" y="2390058"/>
            <a:ext cx="10782168" cy="480131"/>
          </a:xfrm>
          <a:prstGeom prst="rect">
            <a:avLst/>
          </a:prstGeom>
          <a:noFill/>
        </p:spPr>
        <p:txBody>
          <a:bodyPr wrap="square" rtlCol="0">
            <a:spAutoFit/>
          </a:bodyPr>
          <a:lstStyle>
            <a:lvl1pPr marL="0" indent="0" algn="just">
              <a:buNone/>
              <a:defRPr lang="ko-KR" altLang="en-US" dirty="0" smtClean="0">
                <a:solidFill>
                  <a:srgbClr val="184A6B"/>
                </a:solidFill>
              </a:defRPr>
            </a:lvl1pPr>
          </a:lstStyle>
          <a:p>
            <a:pPr marL="0" lvl="0"/>
            <a:r>
              <a:rPr lang="ko-KR" altLang="en-US" dirty="0"/>
              <a:t>마스터 텍스트 스타일을 편집합니다</a:t>
            </a:r>
          </a:p>
        </p:txBody>
      </p:sp>
      <p:pic>
        <p:nvPicPr>
          <p:cNvPr id="3" name="그림 2"/>
          <p:cNvPicPr>
            <a:picLocks noChangeAspect="1"/>
          </p:cNvPicPr>
          <p:nvPr userDrawn="1"/>
        </p:nvPicPr>
        <p:blipFill rotWithShape="1">
          <a:blip r:embed="rId2" cstate="print">
            <a:extLst>
              <a:ext uri="{28A0092B-C50C-407E-A947-70E740481C1C}">
                <a14:useLocalDpi xmlns:a14="http://schemas.microsoft.com/office/drawing/2010/main" val="0"/>
              </a:ext>
            </a:extLst>
          </a:blip>
          <a:srcRect b="80696"/>
          <a:stretch/>
        </p:blipFill>
        <p:spPr>
          <a:xfrm>
            <a:off x="-1" y="1673"/>
            <a:ext cx="12194979" cy="886634"/>
          </a:xfrm>
          <a:prstGeom prst="rect">
            <a:avLst/>
          </a:prstGeom>
        </p:spPr>
      </p:pic>
      <p:sp>
        <p:nvSpPr>
          <p:cNvPr id="4" name="직사각형 3"/>
          <p:cNvSpPr/>
          <p:nvPr userDrawn="1"/>
        </p:nvSpPr>
        <p:spPr>
          <a:xfrm>
            <a:off x="-2980" y="6580342"/>
            <a:ext cx="12194979" cy="285749"/>
          </a:xfrm>
          <a:prstGeom prst="rect">
            <a:avLst/>
          </a:prstGeom>
          <a:solidFill>
            <a:srgbClr val="115789">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5" name="직선 연결선 4"/>
          <p:cNvCxnSpPr/>
          <p:nvPr userDrawn="1"/>
        </p:nvCxnSpPr>
        <p:spPr>
          <a:xfrm>
            <a:off x="273755" y="911331"/>
            <a:ext cx="48352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직선 연결선 5"/>
          <p:cNvCxnSpPr/>
          <p:nvPr userDrawn="1"/>
        </p:nvCxnSpPr>
        <p:spPr>
          <a:xfrm>
            <a:off x="606639" y="1955389"/>
            <a:ext cx="11002266" cy="0"/>
          </a:xfrm>
          <a:prstGeom prst="line">
            <a:avLst/>
          </a:prstGeom>
          <a:ln w="38100">
            <a:solidFill>
              <a:srgbClr val="2CDFE3"/>
            </a:solidFill>
          </a:ln>
        </p:spPr>
        <p:style>
          <a:lnRef idx="1">
            <a:schemeClr val="accent1"/>
          </a:lnRef>
          <a:fillRef idx="0">
            <a:schemeClr val="accent1"/>
          </a:fillRef>
          <a:effectRef idx="0">
            <a:schemeClr val="accent1"/>
          </a:effectRef>
          <a:fontRef idx="minor">
            <a:schemeClr val="tx1"/>
          </a:fontRef>
        </p:style>
      </p:cxnSp>
      <p:sp>
        <p:nvSpPr>
          <p:cNvPr id="7" name="이등변 삼각형 6"/>
          <p:cNvSpPr/>
          <p:nvPr userDrawn="1"/>
        </p:nvSpPr>
        <p:spPr>
          <a:xfrm rot="5400000">
            <a:off x="611053" y="2500780"/>
            <a:ext cx="213614" cy="184150"/>
          </a:xfrm>
          <a:prstGeom prst="triangle">
            <a:avLst/>
          </a:prstGeom>
          <a:solidFill>
            <a:srgbClr val="7FD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 name="그림 7"/>
          <p:cNvPicPr>
            <a:picLocks noChangeAspect="1"/>
          </p:cNvPicPr>
          <p:nvPr userDrawn="1"/>
        </p:nvPicPr>
        <p:blipFill rotWithShape="1">
          <a:blip r:embed="rId3" cstate="print">
            <a:extLst>
              <a:ext uri="{28A0092B-C50C-407E-A947-70E740481C1C}">
                <a14:useLocalDpi xmlns:a14="http://schemas.microsoft.com/office/drawing/2010/main" val="0"/>
              </a:ext>
            </a:extLst>
          </a:blip>
          <a:srcRect r="65632"/>
          <a:stretch/>
        </p:blipFill>
        <p:spPr>
          <a:xfrm>
            <a:off x="11229446" y="-16149"/>
            <a:ext cx="913195" cy="1035506"/>
          </a:xfrm>
          <a:prstGeom prst="rect">
            <a:avLst/>
          </a:prstGeom>
        </p:spPr>
      </p:pic>
      <p:sp>
        <p:nvSpPr>
          <p:cNvPr id="9" name="이등변 삼각형 8"/>
          <p:cNvSpPr/>
          <p:nvPr userDrawn="1"/>
        </p:nvSpPr>
        <p:spPr>
          <a:xfrm rot="5400000">
            <a:off x="611053" y="3699069"/>
            <a:ext cx="213614" cy="184150"/>
          </a:xfrm>
          <a:prstGeom prst="triangle">
            <a:avLst/>
          </a:prstGeom>
          <a:solidFill>
            <a:srgbClr val="7FD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이등변 삼각형 9"/>
          <p:cNvSpPr/>
          <p:nvPr userDrawn="1"/>
        </p:nvSpPr>
        <p:spPr>
          <a:xfrm rot="5400000">
            <a:off x="611053" y="4897358"/>
            <a:ext cx="213614" cy="184150"/>
          </a:xfrm>
          <a:prstGeom prst="triangle">
            <a:avLst/>
          </a:prstGeom>
          <a:solidFill>
            <a:srgbClr val="7FD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텍스트 개체 틀 15"/>
          <p:cNvSpPr>
            <a:spLocks noGrp="1"/>
          </p:cNvSpPr>
          <p:nvPr>
            <p:ph type="body" sz="quarter" idx="10" hasCustomPrompt="1"/>
          </p:nvPr>
        </p:nvSpPr>
        <p:spPr>
          <a:xfrm>
            <a:off x="606639" y="1436145"/>
            <a:ext cx="5489361" cy="507831"/>
          </a:xfrm>
          <a:prstGeom prst="rect">
            <a:avLst/>
          </a:prstGeom>
          <a:noFill/>
        </p:spPr>
        <p:txBody>
          <a:bodyPr wrap="square" rtlCol="0">
            <a:spAutoFit/>
          </a:bodyPr>
          <a:lstStyle>
            <a:lvl1pPr marL="0" indent="0">
              <a:buFontTx/>
              <a:buNone/>
              <a:defRPr lang="ko-KR" altLang="en-US" sz="3000" spc="-150" dirty="0">
                <a:solidFill>
                  <a:srgbClr val="184A6B"/>
                </a:solidFill>
                <a:latin typeface="연세소제목체" panose="02030504000101010101" pitchFamily="18" charset="-127"/>
                <a:ea typeface="연세소제목체" panose="02030504000101010101" pitchFamily="18" charset="-127"/>
                <a:cs typeface="조선일보명조" panose="02030304000000000000" pitchFamily="18" charset="-127"/>
              </a:defRPr>
            </a:lvl1pPr>
          </a:lstStyle>
          <a:p>
            <a:pPr marL="0" lvl="0"/>
            <a:r>
              <a:rPr lang="ko-KR" altLang="en-US" dirty="0"/>
              <a:t>학습 목표</a:t>
            </a:r>
          </a:p>
        </p:txBody>
      </p:sp>
      <p:sp>
        <p:nvSpPr>
          <p:cNvPr id="20" name="텍스트 개체 틀 19"/>
          <p:cNvSpPr>
            <a:spLocks noGrp="1"/>
          </p:cNvSpPr>
          <p:nvPr>
            <p:ph type="body" sz="quarter" idx="12"/>
          </p:nvPr>
        </p:nvSpPr>
        <p:spPr>
          <a:xfrm>
            <a:off x="826737" y="3588347"/>
            <a:ext cx="10782168" cy="480131"/>
          </a:xfrm>
          <a:prstGeom prst="rect">
            <a:avLst/>
          </a:prstGeom>
          <a:noFill/>
        </p:spPr>
        <p:txBody>
          <a:bodyPr wrap="square" rtlCol="0">
            <a:spAutoFit/>
          </a:bodyPr>
          <a:lstStyle>
            <a:lvl1pPr marL="0" indent="0" algn="just">
              <a:buNone/>
              <a:defRPr lang="ko-KR" altLang="en-US" dirty="0" smtClean="0">
                <a:solidFill>
                  <a:srgbClr val="184A6B"/>
                </a:solidFill>
              </a:defRPr>
            </a:lvl1pPr>
          </a:lstStyle>
          <a:p>
            <a:pPr marL="0" lvl="0"/>
            <a:r>
              <a:rPr lang="ko-KR" altLang="en-US" dirty="0"/>
              <a:t>마스터 텍스트 스타일을 편집합니다</a:t>
            </a:r>
          </a:p>
        </p:txBody>
      </p:sp>
      <p:sp>
        <p:nvSpPr>
          <p:cNvPr id="22" name="텍스트 개체 틀 21"/>
          <p:cNvSpPr>
            <a:spLocks noGrp="1"/>
          </p:cNvSpPr>
          <p:nvPr>
            <p:ph type="body" sz="quarter" idx="13"/>
          </p:nvPr>
        </p:nvSpPr>
        <p:spPr>
          <a:xfrm>
            <a:off x="826737" y="4786636"/>
            <a:ext cx="10782168" cy="480131"/>
          </a:xfrm>
          <a:prstGeom prst="rect">
            <a:avLst/>
          </a:prstGeom>
          <a:noFill/>
        </p:spPr>
        <p:txBody>
          <a:bodyPr wrap="square" rtlCol="0">
            <a:spAutoFit/>
          </a:bodyPr>
          <a:lstStyle>
            <a:lvl1pPr marL="0" indent="0" algn="just">
              <a:buNone/>
              <a:defRPr lang="ko-KR" altLang="en-US" dirty="0" smtClean="0">
                <a:solidFill>
                  <a:srgbClr val="184A6B"/>
                </a:solidFill>
              </a:defRPr>
            </a:lvl1pPr>
          </a:lstStyle>
          <a:p>
            <a:pPr marL="0" lvl="0"/>
            <a:r>
              <a:rPr lang="ko-KR" altLang="en-US" dirty="0"/>
              <a:t>마스터 텍스트 스타일을 편집합니다</a:t>
            </a:r>
          </a:p>
        </p:txBody>
      </p:sp>
      <p:sp>
        <p:nvSpPr>
          <p:cNvPr id="25" name="바닥글 개체 틀 14"/>
          <p:cNvSpPr>
            <a:spLocks noGrp="1"/>
          </p:cNvSpPr>
          <p:nvPr>
            <p:ph type="ftr" sz="quarter" idx="3"/>
          </p:nvPr>
        </p:nvSpPr>
        <p:spPr>
          <a:xfrm>
            <a:off x="4037109" y="6620817"/>
            <a:ext cx="4114800" cy="216000"/>
          </a:xfrm>
          <a:prstGeom prst="rect">
            <a:avLst/>
          </a:prstGeom>
        </p:spPr>
        <p:txBody>
          <a:bodyPr vert="horz" lIns="91440" tIns="45720" rIns="91440" bIns="45720" rtlCol="0" anchor="ctr"/>
          <a:lstStyle>
            <a:lvl1pPr algn="ctr">
              <a:defRPr sz="1600" b="1">
                <a:solidFill>
                  <a:schemeClr val="tx1"/>
                </a:solidFill>
              </a:defRPr>
            </a:lvl1pPr>
          </a:lstStyle>
          <a:p>
            <a:r>
              <a:rPr lang="en-US" altLang="ko-KR"/>
              <a:t>PPT</a:t>
            </a:r>
            <a:r>
              <a:rPr lang="ko-KR" altLang="en-US"/>
              <a:t>제목명</a:t>
            </a:r>
            <a:endParaRPr lang="ko-KR" altLang="en-US" dirty="0"/>
          </a:p>
        </p:txBody>
      </p:sp>
      <p:sp>
        <p:nvSpPr>
          <p:cNvPr id="26" name="슬라이드 번호 개체 틀 16"/>
          <p:cNvSpPr>
            <a:spLocks noGrp="1"/>
          </p:cNvSpPr>
          <p:nvPr>
            <p:ph type="sldNum" sz="quarter" idx="4"/>
          </p:nvPr>
        </p:nvSpPr>
        <p:spPr>
          <a:xfrm>
            <a:off x="9249228" y="6620817"/>
            <a:ext cx="2743200" cy="216000"/>
          </a:xfrm>
          <a:prstGeom prst="rect">
            <a:avLst/>
          </a:prstGeom>
        </p:spPr>
        <p:txBody>
          <a:bodyPr vert="horz" lIns="91440" tIns="45720" rIns="91440" bIns="45720" rtlCol="0" anchor="ctr"/>
          <a:lstStyle>
            <a:lvl1pPr algn="r">
              <a:defRPr sz="1600" b="1">
                <a:solidFill>
                  <a:schemeClr val="tx1"/>
                </a:solidFill>
              </a:defRPr>
            </a:lvl1pPr>
          </a:lstStyle>
          <a:p>
            <a:fld id="{5BC373C5-40C0-4198-9E06-0924FC79B413}" type="slidenum">
              <a:rPr lang="ko-KR" altLang="en-US" smtClean="0"/>
              <a:pPr/>
              <a:t>‹#›</a:t>
            </a:fld>
            <a:endParaRPr lang="ko-KR" altLang="en-US"/>
          </a:p>
        </p:txBody>
      </p:sp>
    </p:spTree>
    <p:extLst>
      <p:ext uri="{BB962C8B-B14F-4D97-AF65-F5344CB8AC3E}">
        <p14:creationId xmlns:p14="http://schemas.microsoft.com/office/powerpoint/2010/main" val="405730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목차">
    <p:spTree>
      <p:nvGrpSpPr>
        <p:cNvPr id="1" name=""/>
        <p:cNvGrpSpPr/>
        <p:nvPr/>
      </p:nvGrpSpPr>
      <p:grpSpPr>
        <a:xfrm>
          <a:off x="0" y="0"/>
          <a:ext cx="0" cy="0"/>
          <a:chOff x="0" y="0"/>
          <a:chExt cx="0" cy="0"/>
        </a:xfrm>
      </p:grpSpPr>
      <p:sp>
        <p:nvSpPr>
          <p:cNvPr id="18" name="텍스트 개체 틀 17"/>
          <p:cNvSpPr>
            <a:spLocks noGrp="1"/>
          </p:cNvSpPr>
          <p:nvPr>
            <p:ph type="body" sz="quarter" idx="11"/>
          </p:nvPr>
        </p:nvSpPr>
        <p:spPr>
          <a:xfrm>
            <a:off x="979137" y="2390058"/>
            <a:ext cx="5950668" cy="480131"/>
          </a:xfrm>
          <a:prstGeom prst="rect">
            <a:avLst/>
          </a:prstGeom>
          <a:noFill/>
        </p:spPr>
        <p:txBody>
          <a:bodyPr wrap="none" rtlCol="0">
            <a:spAutoFit/>
          </a:bodyPr>
          <a:lstStyle>
            <a:lvl1pPr marL="0" indent="0" algn="just">
              <a:buNone/>
              <a:defRPr lang="ko-KR" altLang="en-US" dirty="0" smtClean="0">
                <a:solidFill>
                  <a:schemeClr val="tx1"/>
                </a:solidFill>
              </a:defRPr>
            </a:lvl1pPr>
          </a:lstStyle>
          <a:p>
            <a:pPr marL="0" lvl="0"/>
            <a:r>
              <a:rPr lang="ko-KR" altLang="en-US" dirty="0"/>
              <a:t>마스터 텍스트 스타일을 편집합니다</a:t>
            </a:r>
          </a:p>
        </p:txBody>
      </p:sp>
      <p:pic>
        <p:nvPicPr>
          <p:cNvPr id="3" name="그림 2"/>
          <p:cNvPicPr>
            <a:picLocks noChangeAspect="1"/>
          </p:cNvPicPr>
          <p:nvPr userDrawn="1"/>
        </p:nvPicPr>
        <p:blipFill rotWithShape="1">
          <a:blip r:embed="rId2" cstate="print">
            <a:extLst>
              <a:ext uri="{28A0092B-C50C-407E-A947-70E740481C1C}">
                <a14:useLocalDpi xmlns:a14="http://schemas.microsoft.com/office/drawing/2010/main" val="0"/>
              </a:ext>
            </a:extLst>
          </a:blip>
          <a:srcRect b="80696"/>
          <a:stretch/>
        </p:blipFill>
        <p:spPr>
          <a:xfrm>
            <a:off x="-1" y="1673"/>
            <a:ext cx="12194979" cy="886634"/>
          </a:xfrm>
          <a:prstGeom prst="rect">
            <a:avLst/>
          </a:prstGeom>
        </p:spPr>
      </p:pic>
      <p:sp>
        <p:nvSpPr>
          <p:cNvPr id="4" name="직사각형 3"/>
          <p:cNvSpPr/>
          <p:nvPr userDrawn="1"/>
        </p:nvSpPr>
        <p:spPr>
          <a:xfrm>
            <a:off x="-2980" y="6580342"/>
            <a:ext cx="12194979" cy="285749"/>
          </a:xfrm>
          <a:prstGeom prst="rect">
            <a:avLst/>
          </a:prstGeom>
          <a:solidFill>
            <a:srgbClr val="115789">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5" name="직선 연결선 4"/>
          <p:cNvCxnSpPr/>
          <p:nvPr userDrawn="1"/>
        </p:nvCxnSpPr>
        <p:spPr>
          <a:xfrm>
            <a:off x="273755" y="911331"/>
            <a:ext cx="48352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직선 연결선 5"/>
          <p:cNvCxnSpPr/>
          <p:nvPr userDrawn="1"/>
        </p:nvCxnSpPr>
        <p:spPr>
          <a:xfrm>
            <a:off x="606639" y="1955389"/>
            <a:ext cx="11002266" cy="0"/>
          </a:xfrm>
          <a:prstGeom prst="line">
            <a:avLst/>
          </a:prstGeom>
          <a:ln w="38100">
            <a:solidFill>
              <a:srgbClr val="2CDFE3"/>
            </a:solidFill>
          </a:ln>
        </p:spPr>
        <p:style>
          <a:lnRef idx="1">
            <a:schemeClr val="accent1"/>
          </a:lnRef>
          <a:fillRef idx="0">
            <a:schemeClr val="accent1"/>
          </a:fillRef>
          <a:effectRef idx="0">
            <a:schemeClr val="accent1"/>
          </a:effectRef>
          <a:fontRef idx="minor">
            <a:schemeClr val="tx1"/>
          </a:fontRef>
        </p:style>
      </p:cxnSp>
      <p:pic>
        <p:nvPicPr>
          <p:cNvPr id="8" name="그림 7"/>
          <p:cNvPicPr>
            <a:picLocks noChangeAspect="1"/>
          </p:cNvPicPr>
          <p:nvPr userDrawn="1"/>
        </p:nvPicPr>
        <p:blipFill rotWithShape="1">
          <a:blip r:embed="rId3" cstate="print">
            <a:extLst>
              <a:ext uri="{28A0092B-C50C-407E-A947-70E740481C1C}">
                <a14:useLocalDpi xmlns:a14="http://schemas.microsoft.com/office/drawing/2010/main" val="0"/>
              </a:ext>
            </a:extLst>
          </a:blip>
          <a:srcRect r="65632"/>
          <a:stretch/>
        </p:blipFill>
        <p:spPr>
          <a:xfrm>
            <a:off x="11229446" y="-16149"/>
            <a:ext cx="913195" cy="1035506"/>
          </a:xfrm>
          <a:prstGeom prst="rect">
            <a:avLst/>
          </a:prstGeom>
        </p:spPr>
      </p:pic>
      <p:sp>
        <p:nvSpPr>
          <p:cNvPr id="16" name="텍스트 개체 틀 15"/>
          <p:cNvSpPr>
            <a:spLocks noGrp="1"/>
          </p:cNvSpPr>
          <p:nvPr>
            <p:ph type="body" sz="quarter" idx="10" hasCustomPrompt="1"/>
          </p:nvPr>
        </p:nvSpPr>
        <p:spPr>
          <a:xfrm>
            <a:off x="606639" y="1436145"/>
            <a:ext cx="2822575" cy="507831"/>
          </a:xfrm>
          <a:prstGeom prst="rect">
            <a:avLst/>
          </a:prstGeom>
          <a:noFill/>
        </p:spPr>
        <p:txBody>
          <a:bodyPr wrap="square" rtlCol="0">
            <a:spAutoFit/>
          </a:bodyPr>
          <a:lstStyle>
            <a:lvl1pPr marL="0" indent="0">
              <a:buFontTx/>
              <a:buNone/>
              <a:defRPr lang="ko-KR" altLang="en-US" sz="3000" spc="-150" dirty="0">
                <a:solidFill>
                  <a:srgbClr val="184A6B"/>
                </a:solidFill>
                <a:latin typeface="연세소제목체" panose="02030504000101010101" pitchFamily="18" charset="-127"/>
                <a:ea typeface="연세소제목체" panose="02030504000101010101" pitchFamily="18" charset="-127"/>
                <a:cs typeface="조선일보명조" panose="02030304000000000000" pitchFamily="18" charset="-127"/>
              </a:defRPr>
            </a:lvl1pPr>
          </a:lstStyle>
          <a:p>
            <a:pPr marL="0" lvl="0"/>
            <a:r>
              <a:rPr lang="ko-KR" altLang="en-US" dirty="0"/>
              <a:t>목차</a:t>
            </a:r>
          </a:p>
        </p:txBody>
      </p:sp>
      <p:sp>
        <p:nvSpPr>
          <p:cNvPr id="20" name="텍스트 개체 틀 19"/>
          <p:cNvSpPr>
            <a:spLocks noGrp="1"/>
          </p:cNvSpPr>
          <p:nvPr>
            <p:ph type="body" sz="quarter" idx="12"/>
          </p:nvPr>
        </p:nvSpPr>
        <p:spPr>
          <a:xfrm>
            <a:off x="979137" y="3230995"/>
            <a:ext cx="5950668" cy="480131"/>
          </a:xfrm>
          <a:prstGeom prst="rect">
            <a:avLst/>
          </a:prstGeom>
          <a:noFill/>
        </p:spPr>
        <p:txBody>
          <a:bodyPr wrap="none" rtlCol="0">
            <a:spAutoFit/>
          </a:bodyPr>
          <a:lstStyle>
            <a:lvl1pPr marL="0" indent="0" algn="just">
              <a:buNone/>
              <a:defRPr lang="ko-KR" altLang="en-US" dirty="0" smtClean="0">
                <a:solidFill>
                  <a:schemeClr val="tx1"/>
                </a:solidFill>
              </a:defRPr>
            </a:lvl1pPr>
          </a:lstStyle>
          <a:p>
            <a:pPr marL="0" lvl="0"/>
            <a:r>
              <a:rPr lang="ko-KR" altLang="en-US" dirty="0"/>
              <a:t>마스터 텍스트 스타일을 편집합니다</a:t>
            </a:r>
          </a:p>
        </p:txBody>
      </p:sp>
      <p:sp>
        <p:nvSpPr>
          <p:cNvPr id="22" name="텍스트 개체 틀 21"/>
          <p:cNvSpPr>
            <a:spLocks noGrp="1"/>
          </p:cNvSpPr>
          <p:nvPr>
            <p:ph type="body" sz="quarter" idx="13"/>
          </p:nvPr>
        </p:nvSpPr>
        <p:spPr>
          <a:xfrm>
            <a:off x="979137" y="4071932"/>
            <a:ext cx="5950668" cy="480131"/>
          </a:xfrm>
          <a:prstGeom prst="rect">
            <a:avLst/>
          </a:prstGeom>
          <a:noFill/>
        </p:spPr>
        <p:txBody>
          <a:bodyPr wrap="none" rtlCol="0">
            <a:spAutoFit/>
          </a:bodyPr>
          <a:lstStyle>
            <a:lvl1pPr marL="0" indent="0" algn="just">
              <a:buNone/>
              <a:defRPr lang="ko-KR" altLang="en-US" dirty="0" smtClean="0">
                <a:solidFill>
                  <a:schemeClr val="tx1"/>
                </a:solidFill>
              </a:defRPr>
            </a:lvl1pPr>
          </a:lstStyle>
          <a:p>
            <a:pPr marL="0" lvl="0"/>
            <a:r>
              <a:rPr lang="ko-KR" altLang="en-US" dirty="0"/>
              <a:t>마스터 텍스트 스타일을 편집합니다</a:t>
            </a:r>
          </a:p>
        </p:txBody>
      </p:sp>
      <p:sp>
        <p:nvSpPr>
          <p:cNvPr id="12" name="텍스트 개체 틀 11"/>
          <p:cNvSpPr>
            <a:spLocks noGrp="1"/>
          </p:cNvSpPr>
          <p:nvPr>
            <p:ph type="body" sz="quarter" idx="14"/>
          </p:nvPr>
        </p:nvSpPr>
        <p:spPr>
          <a:xfrm>
            <a:off x="979137" y="4912869"/>
            <a:ext cx="6075702" cy="480131"/>
          </a:xfrm>
          <a:prstGeom prst="rect">
            <a:avLst/>
          </a:prstGeom>
          <a:noFill/>
        </p:spPr>
        <p:txBody>
          <a:bodyPr wrap="none" rtlCol="0">
            <a:spAutoFit/>
          </a:bodyPr>
          <a:lstStyle>
            <a:lvl1pPr marL="228600" indent="-228600" algn="just">
              <a:buNone/>
              <a:defRPr lang="ko-KR" altLang="en-US" dirty="0"/>
            </a:lvl1pPr>
          </a:lstStyle>
          <a:p>
            <a:pPr marL="0" lvl="0" indent="0"/>
            <a:r>
              <a:rPr lang="ko-KR" altLang="en-US" dirty="0"/>
              <a:t>마스터 텍스트 스타일을 편집합니다</a:t>
            </a:r>
          </a:p>
        </p:txBody>
      </p:sp>
      <p:sp>
        <p:nvSpPr>
          <p:cNvPr id="19" name="텍스트 개체 틀 11"/>
          <p:cNvSpPr>
            <a:spLocks noGrp="1"/>
          </p:cNvSpPr>
          <p:nvPr>
            <p:ph type="body" sz="quarter" idx="15"/>
          </p:nvPr>
        </p:nvSpPr>
        <p:spPr>
          <a:xfrm>
            <a:off x="979137" y="5753807"/>
            <a:ext cx="6075702" cy="480131"/>
          </a:xfrm>
          <a:prstGeom prst="rect">
            <a:avLst/>
          </a:prstGeom>
          <a:noFill/>
        </p:spPr>
        <p:txBody>
          <a:bodyPr wrap="none" rtlCol="0">
            <a:spAutoFit/>
          </a:bodyPr>
          <a:lstStyle>
            <a:lvl1pPr marL="228600" indent="-228600" algn="just">
              <a:buNone/>
              <a:defRPr lang="ko-KR" altLang="en-US" dirty="0"/>
            </a:lvl1pPr>
          </a:lstStyle>
          <a:p>
            <a:pPr marL="0" lvl="0" indent="0"/>
            <a:r>
              <a:rPr lang="ko-KR" altLang="en-US" dirty="0"/>
              <a:t>마스터 텍스트 스타일을 편집합니다</a:t>
            </a:r>
          </a:p>
        </p:txBody>
      </p:sp>
      <p:sp>
        <p:nvSpPr>
          <p:cNvPr id="25" name="슬라이드 번호 개체 틀 16"/>
          <p:cNvSpPr>
            <a:spLocks noGrp="1"/>
          </p:cNvSpPr>
          <p:nvPr>
            <p:ph type="sldNum" sz="quarter" idx="4"/>
          </p:nvPr>
        </p:nvSpPr>
        <p:spPr>
          <a:xfrm>
            <a:off x="9249228" y="6620817"/>
            <a:ext cx="2743200" cy="216000"/>
          </a:xfrm>
          <a:prstGeom prst="rect">
            <a:avLst/>
          </a:prstGeom>
        </p:spPr>
        <p:txBody>
          <a:bodyPr vert="horz" lIns="91440" tIns="45720" rIns="91440" bIns="45720" rtlCol="0" anchor="ctr"/>
          <a:lstStyle>
            <a:lvl1pPr algn="r">
              <a:defRPr sz="1600">
                <a:solidFill>
                  <a:schemeClr val="tx1"/>
                </a:solidFill>
              </a:defRPr>
            </a:lvl1pPr>
          </a:lstStyle>
          <a:p>
            <a:fld id="{5BC373C5-40C0-4198-9E06-0924FC79B413}" type="slidenum">
              <a:rPr lang="ko-KR" altLang="en-US" smtClean="0"/>
              <a:pPr/>
              <a:t>‹#›</a:t>
            </a:fld>
            <a:endParaRPr lang="ko-KR" altLang="en-US" dirty="0"/>
          </a:p>
        </p:txBody>
      </p:sp>
      <p:sp>
        <p:nvSpPr>
          <p:cNvPr id="26" name="바닥글 개체 틀 14"/>
          <p:cNvSpPr>
            <a:spLocks noGrp="1"/>
          </p:cNvSpPr>
          <p:nvPr>
            <p:ph type="ftr" sz="quarter" idx="3"/>
          </p:nvPr>
        </p:nvSpPr>
        <p:spPr>
          <a:xfrm>
            <a:off x="4037109" y="6620817"/>
            <a:ext cx="4114800" cy="216000"/>
          </a:xfrm>
          <a:prstGeom prst="rect">
            <a:avLst/>
          </a:prstGeom>
        </p:spPr>
        <p:txBody>
          <a:bodyPr vert="horz" lIns="91440" tIns="45720" rIns="91440" bIns="45720" rtlCol="0" anchor="ctr"/>
          <a:lstStyle>
            <a:lvl1pPr algn="ctr">
              <a:defRPr sz="1600">
                <a:solidFill>
                  <a:schemeClr val="tx1"/>
                </a:solidFill>
              </a:defRPr>
            </a:lvl1pPr>
          </a:lstStyle>
          <a:p>
            <a:r>
              <a:rPr lang="en-US" altLang="ko-KR"/>
              <a:t>PPT</a:t>
            </a:r>
            <a:r>
              <a:rPr lang="ko-KR" altLang="en-US"/>
              <a:t>제목명</a:t>
            </a:r>
            <a:endParaRPr lang="ko-KR" altLang="en-US" dirty="0"/>
          </a:p>
        </p:txBody>
      </p:sp>
    </p:spTree>
    <p:extLst>
      <p:ext uri="{BB962C8B-B14F-4D97-AF65-F5344CB8AC3E}">
        <p14:creationId xmlns:p14="http://schemas.microsoft.com/office/powerpoint/2010/main" val="3948051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본문 기본 스타일">
    <p:spTree>
      <p:nvGrpSpPr>
        <p:cNvPr id="1" name=""/>
        <p:cNvGrpSpPr/>
        <p:nvPr/>
      </p:nvGrpSpPr>
      <p:grpSpPr>
        <a:xfrm>
          <a:off x="0" y="0"/>
          <a:ext cx="0" cy="0"/>
          <a:chOff x="0" y="0"/>
          <a:chExt cx="0" cy="0"/>
        </a:xfrm>
      </p:grpSpPr>
      <p:pic>
        <p:nvPicPr>
          <p:cNvPr id="15" name="그림 14"/>
          <p:cNvPicPr>
            <a:picLocks noChangeAspect="1"/>
          </p:cNvPicPr>
          <p:nvPr userDrawn="1"/>
        </p:nvPicPr>
        <p:blipFill rotWithShape="1">
          <a:blip r:embed="rId2" cstate="print">
            <a:extLst>
              <a:ext uri="{28A0092B-C50C-407E-A947-70E740481C1C}">
                <a14:useLocalDpi xmlns:a14="http://schemas.microsoft.com/office/drawing/2010/main" val="0"/>
              </a:ext>
            </a:extLst>
          </a:blip>
          <a:srcRect b="80696"/>
          <a:stretch/>
        </p:blipFill>
        <p:spPr>
          <a:xfrm>
            <a:off x="-1" y="1673"/>
            <a:ext cx="12194979" cy="886634"/>
          </a:xfrm>
          <a:prstGeom prst="rect">
            <a:avLst/>
          </a:prstGeom>
        </p:spPr>
      </p:pic>
      <p:sp>
        <p:nvSpPr>
          <p:cNvPr id="16" name="직사각형 15"/>
          <p:cNvSpPr/>
          <p:nvPr userDrawn="1"/>
        </p:nvSpPr>
        <p:spPr>
          <a:xfrm>
            <a:off x="-2980" y="6580342"/>
            <a:ext cx="12194979" cy="285749"/>
          </a:xfrm>
          <a:prstGeom prst="rect">
            <a:avLst/>
          </a:prstGeom>
          <a:solidFill>
            <a:srgbClr val="115789">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7" name="직선 연결선 16"/>
          <p:cNvCxnSpPr/>
          <p:nvPr userDrawn="1"/>
        </p:nvCxnSpPr>
        <p:spPr>
          <a:xfrm>
            <a:off x="273755" y="911331"/>
            <a:ext cx="48352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그림 17"/>
          <p:cNvPicPr>
            <a:picLocks noChangeAspect="1"/>
          </p:cNvPicPr>
          <p:nvPr userDrawn="1"/>
        </p:nvPicPr>
        <p:blipFill rotWithShape="1">
          <a:blip r:embed="rId3" cstate="print">
            <a:extLst>
              <a:ext uri="{28A0092B-C50C-407E-A947-70E740481C1C}">
                <a14:useLocalDpi xmlns:a14="http://schemas.microsoft.com/office/drawing/2010/main" val="0"/>
              </a:ext>
            </a:extLst>
          </a:blip>
          <a:srcRect r="65632"/>
          <a:stretch/>
        </p:blipFill>
        <p:spPr>
          <a:xfrm>
            <a:off x="11229446" y="-16149"/>
            <a:ext cx="913195" cy="1035506"/>
          </a:xfrm>
          <a:prstGeom prst="rect">
            <a:avLst/>
          </a:prstGeom>
        </p:spPr>
      </p:pic>
      <p:sp>
        <p:nvSpPr>
          <p:cNvPr id="20" name="내용 개체 틀 2"/>
          <p:cNvSpPr>
            <a:spLocks noGrp="1"/>
          </p:cNvSpPr>
          <p:nvPr>
            <p:ph idx="1"/>
          </p:nvPr>
        </p:nvSpPr>
        <p:spPr>
          <a:xfrm>
            <a:off x="345843" y="1037179"/>
            <a:ext cx="11497332" cy="424732"/>
          </a:xfrm>
          <a:prstGeom prst="rect">
            <a:avLst/>
          </a:prstGeom>
          <a:noFill/>
        </p:spPr>
        <p:txBody>
          <a:bodyPr wrap="square" rtlCol="0">
            <a:spAutoFit/>
          </a:bodyPr>
          <a:lstStyle>
            <a:lvl1pPr marL="0" indent="0" algn="just">
              <a:buNone/>
              <a:defRPr lang="ko-KR" altLang="en-US" sz="2400" dirty="0" smtClean="0">
                <a:solidFill>
                  <a:srgbClr val="184A6B"/>
                </a:solidFill>
              </a:defRPr>
            </a:lvl1pPr>
            <a:lvl2pPr marL="228600" indent="0">
              <a:buNone/>
              <a:defRPr lang="ko-KR" altLang="en-US" sz="2400" kern="1200" dirty="0" smtClean="0">
                <a:solidFill>
                  <a:schemeClr val="tx1"/>
                </a:solidFill>
                <a:latin typeface="+mn-lt"/>
                <a:ea typeface="+mn-ea"/>
                <a:cs typeface="+mn-cs"/>
              </a:defRPr>
            </a:lvl2pPr>
          </a:lstStyle>
          <a:p>
            <a:pPr marL="0" lvl="0"/>
            <a:r>
              <a:rPr lang="ko-KR" altLang="en-US" dirty="0"/>
              <a:t>마스터 텍스트 스타일을 편집합니다</a:t>
            </a:r>
          </a:p>
        </p:txBody>
      </p:sp>
      <p:sp>
        <p:nvSpPr>
          <p:cNvPr id="5" name="텍스트 개체 틀 4"/>
          <p:cNvSpPr>
            <a:spLocks noGrp="1"/>
          </p:cNvSpPr>
          <p:nvPr>
            <p:ph type="body" sz="quarter" idx="11" hasCustomPrompt="1"/>
          </p:nvPr>
        </p:nvSpPr>
        <p:spPr>
          <a:xfrm>
            <a:off x="360839" y="203381"/>
            <a:ext cx="8766629" cy="596446"/>
          </a:xfrm>
          <a:prstGeom prst="rect">
            <a:avLst/>
          </a:prstGeom>
        </p:spPr>
        <p:txBody>
          <a:bodyPr/>
          <a:lstStyle>
            <a:lvl1pPr marL="0" indent="0">
              <a:buNone/>
              <a:defRPr sz="3200"/>
            </a:lvl1pPr>
          </a:lstStyle>
          <a:p>
            <a:pPr lvl="0"/>
            <a:r>
              <a:rPr lang="ko-KR" altLang="en-US" dirty="0"/>
              <a:t>제목을 입력하십시오</a:t>
            </a:r>
          </a:p>
        </p:txBody>
      </p:sp>
      <p:sp>
        <p:nvSpPr>
          <p:cNvPr id="27" name="슬라이드 번호 개체 틀 16"/>
          <p:cNvSpPr>
            <a:spLocks noGrp="1"/>
          </p:cNvSpPr>
          <p:nvPr>
            <p:ph type="sldNum" sz="quarter" idx="4"/>
          </p:nvPr>
        </p:nvSpPr>
        <p:spPr>
          <a:xfrm>
            <a:off x="9249228" y="6620817"/>
            <a:ext cx="2743200" cy="216000"/>
          </a:xfrm>
          <a:prstGeom prst="rect">
            <a:avLst/>
          </a:prstGeom>
        </p:spPr>
        <p:txBody>
          <a:bodyPr vert="horz" lIns="91440" tIns="45720" rIns="91440" bIns="45720" rtlCol="0" anchor="ctr"/>
          <a:lstStyle>
            <a:lvl1pPr algn="r">
              <a:defRPr sz="1600" b="1">
                <a:solidFill>
                  <a:schemeClr val="tx1"/>
                </a:solidFill>
              </a:defRPr>
            </a:lvl1pPr>
          </a:lstStyle>
          <a:p>
            <a:fld id="{5BC373C5-40C0-4198-9E06-0924FC79B413}" type="slidenum">
              <a:rPr lang="ko-KR" altLang="en-US" smtClean="0"/>
              <a:pPr/>
              <a:t>‹#›</a:t>
            </a:fld>
            <a:r>
              <a:rPr lang="en-US" altLang="ko-KR" dirty="0"/>
              <a:t>/15</a:t>
            </a:r>
            <a:endParaRPr lang="ko-KR" altLang="en-US" dirty="0"/>
          </a:p>
        </p:txBody>
      </p:sp>
      <p:sp>
        <p:nvSpPr>
          <p:cNvPr id="28" name="바닥글 개체 틀 14"/>
          <p:cNvSpPr>
            <a:spLocks noGrp="1"/>
          </p:cNvSpPr>
          <p:nvPr>
            <p:ph type="ftr" sz="quarter" idx="3"/>
          </p:nvPr>
        </p:nvSpPr>
        <p:spPr>
          <a:xfrm>
            <a:off x="4037109" y="6620817"/>
            <a:ext cx="4114800" cy="216000"/>
          </a:xfrm>
          <a:prstGeom prst="rect">
            <a:avLst/>
          </a:prstGeom>
        </p:spPr>
        <p:txBody>
          <a:bodyPr vert="horz" lIns="91440" tIns="45720" rIns="91440" bIns="45720" rtlCol="0" anchor="ctr"/>
          <a:lstStyle>
            <a:lvl1pPr algn="ctr">
              <a:defRPr sz="1600" b="1">
                <a:solidFill>
                  <a:schemeClr val="tx1"/>
                </a:solidFill>
              </a:defRPr>
            </a:lvl1pPr>
          </a:lstStyle>
          <a:p>
            <a:r>
              <a:rPr lang="en-US" altLang="ko-KR"/>
              <a:t>PPT</a:t>
            </a:r>
            <a:r>
              <a:rPr lang="ko-KR" altLang="en-US"/>
              <a:t>제목명</a:t>
            </a:r>
            <a:endParaRPr lang="ko-KR" altLang="en-US" dirty="0"/>
          </a:p>
        </p:txBody>
      </p:sp>
    </p:spTree>
    <p:extLst>
      <p:ext uri="{BB962C8B-B14F-4D97-AF65-F5344CB8AC3E}">
        <p14:creationId xmlns:p14="http://schemas.microsoft.com/office/powerpoint/2010/main" val="38777859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본문 선 스타일 (블릿 없음)">
    <p:spTree>
      <p:nvGrpSpPr>
        <p:cNvPr id="1" name=""/>
        <p:cNvGrpSpPr/>
        <p:nvPr/>
      </p:nvGrpSpPr>
      <p:grpSpPr>
        <a:xfrm>
          <a:off x="0" y="0"/>
          <a:ext cx="0" cy="0"/>
          <a:chOff x="0" y="0"/>
          <a:chExt cx="0" cy="0"/>
        </a:xfrm>
      </p:grpSpPr>
      <p:pic>
        <p:nvPicPr>
          <p:cNvPr id="43" name="그림 42"/>
          <p:cNvPicPr>
            <a:picLocks noChangeAspect="1"/>
          </p:cNvPicPr>
          <p:nvPr userDrawn="1"/>
        </p:nvPicPr>
        <p:blipFill rotWithShape="1">
          <a:blip r:embed="rId2" cstate="print">
            <a:extLst>
              <a:ext uri="{28A0092B-C50C-407E-A947-70E740481C1C}">
                <a14:useLocalDpi xmlns:a14="http://schemas.microsoft.com/office/drawing/2010/main" val="0"/>
              </a:ext>
            </a:extLst>
          </a:blip>
          <a:srcRect b="80696"/>
          <a:stretch/>
        </p:blipFill>
        <p:spPr>
          <a:xfrm>
            <a:off x="-1" y="1673"/>
            <a:ext cx="12194979" cy="886634"/>
          </a:xfrm>
          <a:prstGeom prst="rect">
            <a:avLst/>
          </a:prstGeom>
        </p:spPr>
      </p:pic>
      <p:sp>
        <p:nvSpPr>
          <p:cNvPr id="44" name="직사각형 43"/>
          <p:cNvSpPr/>
          <p:nvPr userDrawn="1"/>
        </p:nvSpPr>
        <p:spPr>
          <a:xfrm>
            <a:off x="-2980" y="6580342"/>
            <a:ext cx="12194979" cy="285749"/>
          </a:xfrm>
          <a:prstGeom prst="rect">
            <a:avLst/>
          </a:prstGeom>
          <a:solidFill>
            <a:srgbClr val="115789">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5" name="직선 연결선 44"/>
          <p:cNvCxnSpPr/>
          <p:nvPr userDrawn="1"/>
        </p:nvCxnSpPr>
        <p:spPr>
          <a:xfrm>
            <a:off x="273755" y="911331"/>
            <a:ext cx="48352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직선 연결선 46"/>
          <p:cNvCxnSpPr/>
          <p:nvPr userDrawn="1"/>
        </p:nvCxnSpPr>
        <p:spPr>
          <a:xfrm>
            <a:off x="606639" y="1955389"/>
            <a:ext cx="11002266" cy="0"/>
          </a:xfrm>
          <a:prstGeom prst="line">
            <a:avLst/>
          </a:prstGeom>
          <a:ln w="38100">
            <a:solidFill>
              <a:srgbClr val="2CDFE3"/>
            </a:solidFill>
          </a:ln>
        </p:spPr>
        <p:style>
          <a:lnRef idx="1">
            <a:schemeClr val="accent1"/>
          </a:lnRef>
          <a:fillRef idx="0">
            <a:schemeClr val="accent1"/>
          </a:fillRef>
          <a:effectRef idx="0">
            <a:schemeClr val="accent1"/>
          </a:effectRef>
          <a:fontRef idx="minor">
            <a:schemeClr val="tx1"/>
          </a:fontRef>
        </p:style>
      </p:cxnSp>
      <p:pic>
        <p:nvPicPr>
          <p:cNvPr id="49" name="그림 48"/>
          <p:cNvPicPr>
            <a:picLocks noChangeAspect="1"/>
          </p:cNvPicPr>
          <p:nvPr userDrawn="1"/>
        </p:nvPicPr>
        <p:blipFill rotWithShape="1">
          <a:blip r:embed="rId3" cstate="print">
            <a:extLst>
              <a:ext uri="{28A0092B-C50C-407E-A947-70E740481C1C}">
                <a14:useLocalDpi xmlns:a14="http://schemas.microsoft.com/office/drawing/2010/main" val="0"/>
              </a:ext>
            </a:extLst>
          </a:blip>
          <a:srcRect r="65632"/>
          <a:stretch/>
        </p:blipFill>
        <p:spPr>
          <a:xfrm>
            <a:off x="11229446" y="-16149"/>
            <a:ext cx="913195" cy="1035506"/>
          </a:xfrm>
          <a:prstGeom prst="rect">
            <a:avLst/>
          </a:prstGeom>
        </p:spPr>
      </p:pic>
      <p:sp>
        <p:nvSpPr>
          <p:cNvPr id="55" name="제목 1"/>
          <p:cNvSpPr>
            <a:spLocks noGrp="1"/>
          </p:cNvSpPr>
          <p:nvPr>
            <p:ph type="title"/>
          </p:nvPr>
        </p:nvSpPr>
        <p:spPr>
          <a:xfrm>
            <a:off x="606639" y="1409651"/>
            <a:ext cx="11002266" cy="507831"/>
          </a:xfrm>
          <a:prstGeom prst="rect">
            <a:avLst/>
          </a:prstGeom>
          <a:noFill/>
        </p:spPr>
        <p:txBody>
          <a:bodyPr wrap="square" rtlCol="0">
            <a:spAutoFit/>
          </a:bodyPr>
          <a:lstStyle>
            <a:lvl1pPr>
              <a:defRPr lang="ko-KR" altLang="en-US" sz="3000" spc="-150">
                <a:solidFill>
                  <a:srgbClr val="184A6B"/>
                </a:solidFill>
                <a:latin typeface="연세소제목체" panose="02030504000101010101" pitchFamily="18" charset="-127"/>
                <a:ea typeface="연세소제목체" panose="02030504000101010101" pitchFamily="18" charset="-127"/>
                <a:cs typeface="조선일보명조" panose="02030304000000000000" pitchFamily="18" charset="-127"/>
              </a:defRPr>
            </a:lvl1pPr>
          </a:lstStyle>
          <a:p>
            <a:pPr marL="0" lvl="0"/>
            <a:r>
              <a:rPr lang="ko-KR" altLang="en-US" dirty="0"/>
              <a:t>마스터 제목 스타일 편집</a:t>
            </a:r>
          </a:p>
        </p:txBody>
      </p:sp>
      <p:sp>
        <p:nvSpPr>
          <p:cNvPr id="57" name="내용 개체 틀 2"/>
          <p:cNvSpPr>
            <a:spLocks noGrp="1"/>
          </p:cNvSpPr>
          <p:nvPr>
            <p:ph idx="1"/>
          </p:nvPr>
        </p:nvSpPr>
        <p:spPr>
          <a:xfrm>
            <a:off x="606639" y="2407837"/>
            <a:ext cx="11002266" cy="876650"/>
          </a:xfrm>
          <a:prstGeom prst="rect">
            <a:avLst/>
          </a:prstGeom>
          <a:noFill/>
        </p:spPr>
        <p:txBody>
          <a:bodyPr wrap="square" rtlCol="0">
            <a:spAutoFit/>
          </a:bodyPr>
          <a:lstStyle>
            <a:lvl1pPr marL="0" indent="0" algn="just">
              <a:buNone/>
              <a:defRPr lang="ko-KR" altLang="en-US" dirty="0" smtClean="0">
                <a:solidFill>
                  <a:srgbClr val="184A6B"/>
                </a:solidFill>
              </a:defRPr>
            </a:lvl1pPr>
            <a:lvl2pPr marL="228600" indent="0" algn="just">
              <a:buNone/>
              <a:defRPr lang="ko-KR" altLang="en-US" sz="2400" kern="1200" dirty="0" smtClean="0">
                <a:solidFill>
                  <a:srgbClr val="184A6B"/>
                </a:solidFill>
                <a:latin typeface="+mn-lt"/>
                <a:ea typeface="+mn-ea"/>
                <a:cs typeface="+mn-cs"/>
              </a:defRPr>
            </a:lvl2pPr>
          </a:lstStyle>
          <a:p>
            <a:pPr marL="0" lvl="0"/>
            <a:r>
              <a:rPr lang="ko-KR" altLang="en-US" dirty="0"/>
              <a:t>마스터 텍스트 스타일을 편집합니다</a:t>
            </a:r>
          </a:p>
          <a:p>
            <a:pPr marL="457200" lvl="1"/>
            <a:r>
              <a:rPr lang="ko-KR" altLang="en-US" dirty="0"/>
              <a:t>둘째 수준</a:t>
            </a:r>
          </a:p>
        </p:txBody>
      </p:sp>
      <p:sp>
        <p:nvSpPr>
          <p:cNvPr id="58" name="슬라이드 번호 개체 틀 16"/>
          <p:cNvSpPr>
            <a:spLocks noGrp="1"/>
          </p:cNvSpPr>
          <p:nvPr>
            <p:ph type="sldNum" sz="quarter" idx="4"/>
          </p:nvPr>
        </p:nvSpPr>
        <p:spPr>
          <a:xfrm>
            <a:off x="9249228" y="6620817"/>
            <a:ext cx="2743200" cy="216000"/>
          </a:xfrm>
          <a:prstGeom prst="rect">
            <a:avLst/>
          </a:prstGeom>
        </p:spPr>
        <p:txBody>
          <a:bodyPr vert="horz" lIns="91440" tIns="45720" rIns="91440" bIns="45720" rtlCol="0" anchor="ctr"/>
          <a:lstStyle>
            <a:lvl1pPr algn="r">
              <a:defRPr sz="1600" b="1">
                <a:solidFill>
                  <a:schemeClr val="tx1"/>
                </a:solidFill>
              </a:defRPr>
            </a:lvl1pPr>
          </a:lstStyle>
          <a:p>
            <a:fld id="{5BC373C5-40C0-4198-9E06-0924FC79B413}" type="slidenum">
              <a:rPr lang="ko-KR" altLang="en-US" smtClean="0"/>
              <a:pPr/>
              <a:t>‹#›</a:t>
            </a:fld>
            <a:endParaRPr lang="ko-KR" altLang="en-US" dirty="0"/>
          </a:p>
        </p:txBody>
      </p:sp>
      <p:sp>
        <p:nvSpPr>
          <p:cNvPr id="59" name="바닥글 개체 틀 14"/>
          <p:cNvSpPr>
            <a:spLocks noGrp="1"/>
          </p:cNvSpPr>
          <p:nvPr>
            <p:ph type="ftr" sz="quarter" idx="3"/>
          </p:nvPr>
        </p:nvSpPr>
        <p:spPr>
          <a:xfrm>
            <a:off x="4037109" y="6620817"/>
            <a:ext cx="4114800" cy="216000"/>
          </a:xfrm>
          <a:prstGeom prst="rect">
            <a:avLst/>
          </a:prstGeom>
        </p:spPr>
        <p:txBody>
          <a:bodyPr vert="horz" lIns="91440" tIns="45720" rIns="91440" bIns="45720" rtlCol="0" anchor="ctr"/>
          <a:lstStyle>
            <a:lvl1pPr algn="ctr">
              <a:defRPr sz="1600" b="1">
                <a:solidFill>
                  <a:schemeClr val="tx1"/>
                </a:solidFill>
              </a:defRPr>
            </a:lvl1pPr>
          </a:lstStyle>
          <a:p>
            <a:r>
              <a:rPr lang="en-US" altLang="ko-KR"/>
              <a:t>PPT</a:t>
            </a:r>
            <a:r>
              <a:rPr lang="ko-KR" altLang="en-US"/>
              <a:t>제목명</a:t>
            </a:r>
            <a:endParaRPr lang="ko-KR" altLang="en-US" dirty="0"/>
          </a:p>
        </p:txBody>
      </p:sp>
    </p:spTree>
    <p:extLst>
      <p:ext uri="{BB962C8B-B14F-4D97-AF65-F5344CB8AC3E}">
        <p14:creationId xmlns:p14="http://schemas.microsoft.com/office/powerpoint/2010/main" val="3357926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본문 선 스타일 (블릿 1개)">
    <p:spTree>
      <p:nvGrpSpPr>
        <p:cNvPr id="1" name=""/>
        <p:cNvGrpSpPr/>
        <p:nvPr/>
      </p:nvGrpSpPr>
      <p:grpSpPr>
        <a:xfrm>
          <a:off x="0" y="0"/>
          <a:ext cx="0" cy="0"/>
          <a:chOff x="0" y="0"/>
          <a:chExt cx="0" cy="0"/>
        </a:xfrm>
      </p:grpSpPr>
      <p:sp>
        <p:nvSpPr>
          <p:cNvPr id="18" name="텍스트 개체 틀 17"/>
          <p:cNvSpPr>
            <a:spLocks noGrp="1"/>
          </p:cNvSpPr>
          <p:nvPr>
            <p:ph type="body" sz="quarter" idx="11"/>
          </p:nvPr>
        </p:nvSpPr>
        <p:spPr>
          <a:xfrm>
            <a:off x="826737" y="2390058"/>
            <a:ext cx="10782168" cy="480131"/>
          </a:xfrm>
          <a:prstGeom prst="rect">
            <a:avLst/>
          </a:prstGeom>
          <a:noFill/>
        </p:spPr>
        <p:txBody>
          <a:bodyPr wrap="square" rtlCol="0">
            <a:spAutoFit/>
          </a:bodyPr>
          <a:lstStyle>
            <a:lvl1pPr marL="0" indent="0" algn="just">
              <a:buNone/>
              <a:defRPr lang="ko-KR" altLang="en-US" dirty="0" smtClean="0">
                <a:solidFill>
                  <a:srgbClr val="184A6B"/>
                </a:solidFill>
              </a:defRPr>
            </a:lvl1pPr>
          </a:lstStyle>
          <a:p>
            <a:pPr marL="0" lvl="0"/>
            <a:r>
              <a:rPr lang="ko-KR" altLang="en-US" dirty="0"/>
              <a:t>마스터 텍스트 스타일을 편집합니다</a:t>
            </a:r>
          </a:p>
        </p:txBody>
      </p:sp>
      <p:pic>
        <p:nvPicPr>
          <p:cNvPr id="3" name="그림 2"/>
          <p:cNvPicPr>
            <a:picLocks noChangeAspect="1"/>
          </p:cNvPicPr>
          <p:nvPr userDrawn="1"/>
        </p:nvPicPr>
        <p:blipFill rotWithShape="1">
          <a:blip r:embed="rId2" cstate="print">
            <a:extLst>
              <a:ext uri="{28A0092B-C50C-407E-A947-70E740481C1C}">
                <a14:useLocalDpi xmlns:a14="http://schemas.microsoft.com/office/drawing/2010/main" val="0"/>
              </a:ext>
            </a:extLst>
          </a:blip>
          <a:srcRect b="80696"/>
          <a:stretch/>
        </p:blipFill>
        <p:spPr>
          <a:xfrm>
            <a:off x="-1" y="1673"/>
            <a:ext cx="12194979" cy="886634"/>
          </a:xfrm>
          <a:prstGeom prst="rect">
            <a:avLst/>
          </a:prstGeom>
        </p:spPr>
      </p:pic>
      <p:sp>
        <p:nvSpPr>
          <p:cNvPr id="4" name="직사각형 3"/>
          <p:cNvSpPr/>
          <p:nvPr userDrawn="1"/>
        </p:nvSpPr>
        <p:spPr>
          <a:xfrm>
            <a:off x="-2980" y="6580342"/>
            <a:ext cx="12194979" cy="285749"/>
          </a:xfrm>
          <a:prstGeom prst="rect">
            <a:avLst/>
          </a:prstGeom>
          <a:solidFill>
            <a:srgbClr val="115789">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5" name="직선 연결선 4"/>
          <p:cNvCxnSpPr/>
          <p:nvPr userDrawn="1"/>
        </p:nvCxnSpPr>
        <p:spPr>
          <a:xfrm>
            <a:off x="273755" y="911331"/>
            <a:ext cx="48352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직선 연결선 5"/>
          <p:cNvCxnSpPr/>
          <p:nvPr userDrawn="1"/>
        </p:nvCxnSpPr>
        <p:spPr>
          <a:xfrm>
            <a:off x="606639" y="1955389"/>
            <a:ext cx="11002266" cy="0"/>
          </a:xfrm>
          <a:prstGeom prst="line">
            <a:avLst/>
          </a:prstGeom>
          <a:ln w="38100">
            <a:solidFill>
              <a:srgbClr val="2CDFE3"/>
            </a:solidFill>
          </a:ln>
        </p:spPr>
        <p:style>
          <a:lnRef idx="1">
            <a:schemeClr val="accent1"/>
          </a:lnRef>
          <a:fillRef idx="0">
            <a:schemeClr val="accent1"/>
          </a:fillRef>
          <a:effectRef idx="0">
            <a:schemeClr val="accent1"/>
          </a:effectRef>
          <a:fontRef idx="minor">
            <a:schemeClr val="tx1"/>
          </a:fontRef>
        </p:style>
      </p:cxnSp>
      <p:sp>
        <p:nvSpPr>
          <p:cNvPr id="7" name="이등변 삼각형 6"/>
          <p:cNvSpPr/>
          <p:nvPr userDrawn="1"/>
        </p:nvSpPr>
        <p:spPr>
          <a:xfrm rot="5400000">
            <a:off x="611053" y="2500780"/>
            <a:ext cx="213614" cy="184150"/>
          </a:xfrm>
          <a:prstGeom prst="triangle">
            <a:avLst/>
          </a:prstGeom>
          <a:solidFill>
            <a:srgbClr val="7FD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 name="그림 7"/>
          <p:cNvPicPr>
            <a:picLocks noChangeAspect="1"/>
          </p:cNvPicPr>
          <p:nvPr userDrawn="1"/>
        </p:nvPicPr>
        <p:blipFill rotWithShape="1">
          <a:blip r:embed="rId3" cstate="print">
            <a:extLst>
              <a:ext uri="{28A0092B-C50C-407E-A947-70E740481C1C}">
                <a14:useLocalDpi xmlns:a14="http://schemas.microsoft.com/office/drawing/2010/main" val="0"/>
              </a:ext>
            </a:extLst>
          </a:blip>
          <a:srcRect r="65632"/>
          <a:stretch/>
        </p:blipFill>
        <p:spPr>
          <a:xfrm>
            <a:off x="11229446" y="-16149"/>
            <a:ext cx="913195" cy="1035506"/>
          </a:xfrm>
          <a:prstGeom prst="rect">
            <a:avLst/>
          </a:prstGeom>
        </p:spPr>
      </p:pic>
      <p:sp>
        <p:nvSpPr>
          <p:cNvPr id="16" name="텍스트 개체 틀 15"/>
          <p:cNvSpPr>
            <a:spLocks noGrp="1"/>
          </p:cNvSpPr>
          <p:nvPr>
            <p:ph type="body" sz="quarter" idx="10" hasCustomPrompt="1"/>
          </p:nvPr>
        </p:nvSpPr>
        <p:spPr>
          <a:xfrm>
            <a:off x="606639" y="1436145"/>
            <a:ext cx="5489361" cy="507831"/>
          </a:xfrm>
          <a:prstGeom prst="rect">
            <a:avLst/>
          </a:prstGeom>
          <a:noFill/>
        </p:spPr>
        <p:txBody>
          <a:bodyPr wrap="square" rtlCol="0">
            <a:spAutoFit/>
          </a:bodyPr>
          <a:lstStyle>
            <a:lvl1pPr marL="0" indent="0">
              <a:buFontTx/>
              <a:buNone/>
              <a:defRPr lang="ko-KR" altLang="en-US" sz="3000" spc="-150" dirty="0">
                <a:solidFill>
                  <a:srgbClr val="184A6B"/>
                </a:solidFill>
                <a:latin typeface="연세소제목체" panose="02030504000101010101" pitchFamily="18" charset="-127"/>
                <a:ea typeface="연세소제목체" panose="02030504000101010101" pitchFamily="18" charset="-127"/>
                <a:cs typeface="조선일보명조" panose="02030304000000000000" pitchFamily="18" charset="-127"/>
              </a:defRPr>
            </a:lvl1pPr>
          </a:lstStyle>
          <a:p>
            <a:pPr marL="0" lvl="0"/>
            <a:r>
              <a:rPr lang="ko-KR" altLang="en-US" dirty="0"/>
              <a:t>마스터 제목 스타일 편집</a:t>
            </a:r>
          </a:p>
        </p:txBody>
      </p:sp>
      <p:sp>
        <p:nvSpPr>
          <p:cNvPr id="25" name="바닥글 개체 틀 14"/>
          <p:cNvSpPr>
            <a:spLocks noGrp="1"/>
          </p:cNvSpPr>
          <p:nvPr>
            <p:ph type="ftr" sz="quarter" idx="3"/>
          </p:nvPr>
        </p:nvSpPr>
        <p:spPr>
          <a:xfrm>
            <a:off x="4037109" y="6620817"/>
            <a:ext cx="4114800" cy="216000"/>
          </a:xfrm>
          <a:prstGeom prst="rect">
            <a:avLst/>
          </a:prstGeom>
        </p:spPr>
        <p:txBody>
          <a:bodyPr vert="horz" lIns="91440" tIns="45720" rIns="91440" bIns="45720" rtlCol="0" anchor="ctr"/>
          <a:lstStyle>
            <a:lvl1pPr algn="ctr">
              <a:defRPr sz="1600" b="1">
                <a:solidFill>
                  <a:schemeClr val="tx1"/>
                </a:solidFill>
              </a:defRPr>
            </a:lvl1pPr>
          </a:lstStyle>
          <a:p>
            <a:r>
              <a:rPr lang="en-US" altLang="ko-KR"/>
              <a:t>PPT</a:t>
            </a:r>
            <a:r>
              <a:rPr lang="ko-KR" altLang="en-US"/>
              <a:t>제목명</a:t>
            </a:r>
            <a:endParaRPr lang="ko-KR" altLang="en-US" dirty="0"/>
          </a:p>
        </p:txBody>
      </p:sp>
      <p:sp>
        <p:nvSpPr>
          <p:cNvPr id="26" name="슬라이드 번호 개체 틀 16"/>
          <p:cNvSpPr>
            <a:spLocks noGrp="1"/>
          </p:cNvSpPr>
          <p:nvPr>
            <p:ph type="sldNum" sz="quarter" idx="4"/>
          </p:nvPr>
        </p:nvSpPr>
        <p:spPr>
          <a:xfrm>
            <a:off x="9249228" y="6620817"/>
            <a:ext cx="2743200" cy="216000"/>
          </a:xfrm>
          <a:prstGeom prst="rect">
            <a:avLst/>
          </a:prstGeom>
        </p:spPr>
        <p:txBody>
          <a:bodyPr vert="horz" lIns="91440" tIns="45720" rIns="91440" bIns="45720" rtlCol="0" anchor="ctr"/>
          <a:lstStyle>
            <a:lvl1pPr algn="r">
              <a:defRPr sz="1600" b="1">
                <a:solidFill>
                  <a:schemeClr val="tx1"/>
                </a:solidFill>
              </a:defRPr>
            </a:lvl1pPr>
          </a:lstStyle>
          <a:p>
            <a:fld id="{5BC373C5-40C0-4198-9E06-0924FC79B413}" type="slidenum">
              <a:rPr lang="ko-KR" altLang="en-US" smtClean="0"/>
              <a:pPr/>
              <a:t>‹#›</a:t>
            </a:fld>
            <a:endParaRPr lang="ko-KR" altLang="en-US"/>
          </a:p>
        </p:txBody>
      </p:sp>
    </p:spTree>
    <p:extLst>
      <p:ext uri="{BB962C8B-B14F-4D97-AF65-F5344CB8AC3E}">
        <p14:creationId xmlns:p14="http://schemas.microsoft.com/office/powerpoint/2010/main" val="251296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본문 선 스타일 (블릿 2개)">
    <p:spTree>
      <p:nvGrpSpPr>
        <p:cNvPr id="1" name=""/>
        <p:cNvGrpSpPr/>
        <p:nvPr/>
      </p:nvGrpSpPr>
      <p:grpSpPr>
        <a:xfrm>
          <a:off x="0" y="0"/>
          <a:ext cx="0" cy="0"/>
          <a:chOff x="0" y="0"/>
          <a:chExt cx="0" cy="0"/>
        </a:xfrm>
      </p:grpSpPr>
      <p:sp>
        <p:nvSpPr>
          <p:cNvPr id="18" name="텍스트 개체 틀 17"/>
          <p:cNvSpPr>
            <a:spLocks noGrp="1"/>
          </p:cNvSpPr>
          <p:nvPr>
            <p:ph type="body" sz="quarter" idx="11"/>
          </p:nvPr>
        </p:nvSpPr>
        <p:spPr>
          <a:xfrm>
            <a:off x="826737" y="2390058"/>
            <a:ext cx="10782168" cy="480131"/>
          </a:xfrm>
          <a:prstGeom prst="rect">
            <a:avLst/>
          </a:prstGeom>
          <a:noFill/>
        </p:spPr>
        <p:txBody>
          <a:bodyPr wrap="square" rtlCol="0">
            <a:spAutoFit/>
          </a:bodyPr>
          <a:lstStyle>
            <a:lvl1pPr marL="0" indent="0" algn="just">
              <a:buNone/>
              <a:defRPr lang="ko-KR" altLang="en-US" dirty="0" smtClean="0">
                <a:solidFill>
                  <a:srgbClr val="184A6B"/>
                </a:solidFill>
              </a:defRPr>
            </a:lvl1pPr>
          </a:lstStyle>
          <a:p>
            <a:pPr marL="0" lvl="0"/>
            <a:r>
              <a:rPr lang="ko-KR" altLang="en-US" dirty="0"/>
              <a:t>마스터 텍스트 스타일을 편집합니다</a:t>
            </a:r>
          </a:p>
        </p:txBody>
      </p:sp>
      <p:pic>
        <p:nvPicPr>
          <p:cNvPr id="3" name="그림 2"/>
          <p:cNvPicPr>
            <a:picLocks noChangeAspect="1"/>
          </p:cNvPicPr>
          <p:nvPr userDrawn="1"/>
        </p:nvPicPr>
        <p:blipFill rotWithShape="1">
          <a:blip r:embed="rId2" cstate="print">
            <a:extLst>
              <a:ext uri="{28A0092B-C50C-407E-A947-70E740481C1C}">
                <a14:useLocalDpi xmlns:a14="http://schemas.microsoft.com/office/drawing/2010/main" val="0"/>
              </a:ext>
            </a:extLst>
          </a:blip>
          <a:srcRect b="80696"/>
          <a:stretch/>
        </p:blipFill>
        <p:spPr>
          <a:xfrm>
            <a:off x="-1" y="1673"/>
            <a:ext cx="12194979" cy="886634"/>
          </a:xfrm>
          <a:prstGeom prst="rect">
            <a:avLst/>
          </a:prstGeom>
        </p:spPr>
      </p:pic>
      <p:sp>
        <p:nvSpPr>
          <p:cNvPr id="4" name="직사각형 3"/>
          <p:cNvSpPr/>
          <p:nvPr userDrawn="1"/>
        </p:nvSpPr>
        <p:spPr>
          <a:xfrm>
            <a:off x="-2980" y="6580342"/>
            <a:ext cx="12194979" cy="285749"/>
          </a:xfrm>
          <a:prstGeom prst="rect">
            <a:avLst/>
          </a:prstGeom>
          <a:solidFill>
            <a:srgbClr val="115789">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5" name="직선 연결선 4"/>
          <p:cNvCxnSpPr/>
          <p:nvPr userDrawn="1"/>
        </p:nvCxnSpPr>
        <p:spPr>
          <a:xfrm>
            <a:off x="273755" y="911331"/>
            <a:ext cx="48352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직선 연결선 5"/>
          <p:cNvCxnSpPr/>
          <p:nvPr userDrawn="1"/>
        </p:nvCxnSpPr>
        <p:spPr>
          <a:xfrm>
            <a:off x="606639" y="1955389"/>
            <a:ext cx="11002266" cy="0"/>
          </a:xfrm>
          <a:prstGeom prst="line">
            <a:avLst/>
          </a:prstGeom>
          <a:ln w="38100">
            <a:solidFill>
              <a:srgbClr val="2CDFE3"/>
            </a:solidFill>
          </a:ln>
        </p:spPr>
        <p:style>
          <a:lnRef idx="1">
            <a:schemeClr val="accent1"/>
          </a:lnRef>
          <a:fillRef idx="0">
            <a:schemeClr val="accent1"/>
          </a:fillRef>
          <a:effectRef idx="0">
            <a:schemeClr val="accent1"/>
          </a:effectRef>
          <a:fontRef idx="minor">
            <a:schemeClr val="tx1"/>
          </a:fontRef>
        </p:style>
      </p:cxnSp>
      <p:sp>
        <p:nvSpPr>
          <p:cNvPr id="7" name="이등변 삼각형 6"/>
          <p:cNvSpPr/>
          <p:nvPr userDrawn="1"/>
        </p:nvSpPr>
        <p:spPr>
          <a:xfrm rot="5400000">
            <a:off x="611053" y="2500780"/>
            <a:ext cx="213614" cy="184150"/>
          </a:xfrm>
          <a:prstGeom prst="triangle">
            <a:avLst/>
          </a:prstGeom>
          <a:solidFill>
            <a:srgbClr val="7FD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 name="그림 7"/>
          <p:cNvPicPr>
            <a:picLocks noChangeAspect="1"/>
          </p:cNvPicPr>
          <p:nvPr userDrawn="1"/>
        </p:nvPicPr>
        <p:blipFill rotWithShape="1">
          <a:blip r:embed="rId3" cstate="print">
            <a:extLst>
              <a:ext uri="{28A0092B-C50C-407E-A947-70E740481C1C}">
                <a14:useLocalDpi xmlns:a14="http://schemas.microsoft.com/office/drawing/2010/main" val="0"/>
              </a:ext>
            </a:extLst>
          </a:blip>
          <a:srcRect r="65632"/>
          <a:stretch/>
        </p:blipFill>
        <p:spPr>
          <a:xfrm>
            <a:off x="11229446" y="-16149"/>
            <a:ext cx="913195" cy="1035506"/>
          </a:xfrm>
          <a:prstGeom prst="rect">
            <a:avLst/>
          </a:prstGeom>
        </p:spPr>
      </p:pic>
      <p:sp>
        <p:nvSpPr>
          <p:cNvPr id="10" name="이등변 삼각형 9"/>
          <p:cNvSpPr/>
          <p:nvPr userDrawn="1"/>
        </p:nvSpPr>
        <p:spPr>
          <a:xfrm rot="5400000">
            <a:off x="611053" y="4281324"/>
            <a:ext cx="213614" cy="184150"/>
          </a:xfrm>
          <a:prstGeom prst="triangle">
            <a:avLst/>
          </a:prstGeom>
          <a:solidFill>
            <a:srgbClr val="7FD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텍스트 개체 틀 15"/>
          <p:cNvSpPr>
            <a:spLocks noGrp="1"/>
          </p:cNvSpPr>
          <p:nvPr>
            <p:ph type="body" sz="quarter" idx="10" hasCustomPrompt="1"/>
          </p:nvPr>
        </p:nvSpPr>
        <p:spPr>
          <a:xfrm>
            <a:off x="606639" y="1436145"/>
            <a:ext cx="5489361" cy="507831"/>
          </a:xfrm>
          <a:prstGeom prst="rect">
            <a:avLst/>
          </a:prstGeom>
          <a:noFill/>
        </p:spPr>
        <p:txBody>
          <a:bodyPr wrap="square" rtlCol="0">
            <a:spAutoFit/>
          </a:bodyPr>
          <a:lstStyle>
            <a:lvl1pPr marL="0" indent="0">
              <a:buFontTx/>
              <a:buNone/>
              <a:defRPr lang="ko-KR" altLang="en-US" sz="3000" spc="-150" dirty="0">
                <a:solidFill>
                  <a:srgbClr val="184A6B"/>
                </a:solidFill>
                <a:latin typeface="연세소제목체" panose="02030504000101010101" pitchFamily="18" charset="-127"/>
                <a:ea typeface="연세소제목체" panose="02030504000101010101" pitchFamily="18" charset="-127"/>
                <a:cs typeface="조선일보명조" panose="02030304000000000000" pitchFamily="18" charset="-127"/>
              </a:defRPr>
            </a:lvl1pPr>
          </a:lstStyle>
          <a:p>
            <a:pPr marL="0" lvl="0"/>
            <a:r>
              <a:rPr lang="ko-KR" altLang="en-US" dirty="0"/>
              <a:t>마스터 제목 스타일 편집</a:t>
            </a:r>
          </a:p>
        </p:txBody>
      </p:sp>
      <p:sp>
        <p:nvSpPr>
          <p:cNvPr id="22" name="텍스트 개체 틀 21"/>
          <p:cNvSpPr>
            <a:spLocks noGrp="1"/>
          </p:cNvSpPr>
          <p:nvPr>
            <p:ph type="body" sz="quarter" idx="13"/>
          </p:nvPr>
        </p:nvSpPr>
        <p:spPr>
          <a:xfrm>
            <a:off x="826737" y="4170602"/>
            <a:ext cx="10782168" cy="480131"/>
          </a:xfrm>
          <a:prstGeom prst="rect">
            <a:avLst/>
          </a:prstGeom>
          <a:noFill/>
        </p:spPr>
        <p:txBody>
          <a:bodyPr wrap="square" rtlCol="0">
            <a:spAutoFit/>
          </a:bodyPr>
          <a:lstStyle>
            <a:lvl1pPr marL="0" indent="0" algn="just">
              <a:buNone/>
              <a:defRPr lang="ko-KR" altLang="en-US" dirty="0" smtClean="0">
                <a:solidFill>
                  <a:srgbClr val="184A6B"/>
                </a:solidFill>
              </a:defRPr>
            </a:lvl1pPr>
          </a:lstStyle>
          <a:p>
            <a:pPr marL="0" lvl="0"/>
            <a:r>
              <a:rPr lang="ko-KR" altLang="en-US" dirty="0"/>
              <a:t>마스터 텍스트 스타일을 편집합니다</a:t>
            </a:r>
          </a:p>
        </p:txBody>
      </p:sp>
      <p:sp>
        <p:nvSpPr>
          <p:cNvPr id="25" name="바닥글 개체 틀 14"/>
          <p:cNvSpPr>
            <a:spLocks noGrp="1"/>
          </p:cNvSpPr>
          <p:nvPr>
            <p:ph type="ftr" sz="quarter" idx="3"/>
          </p:nvPr>
        </p:nvSpPr>
        <p:spPr>
          <a:xfrm>
            <a:off x="4037109" y="6620817"/>
            <a:ext cx="4114800" cy="216000"/>
          </a:xfrm>
          <a:prstGeom prst="rect">
            <a:avLst/>
          </a:prstGeom>
        </p:spPr>
        <p:txBody>
          <a:bodyPr vert="horz" lIns="91440" tIns="45720" rIns="91440" bIns="45720" rtlCol="0" anchor="ctr"/>
          <a:lstStyle>
            <a:lvl1pPr algn="ctr">
              <a:defRPr sz="1600" b="1">
                <a:solidFill>
                  <a:schemeClr val="tx1"/>
                </a:solidFill>
              </a:defRPr>
            </a:lvl1pPr>
          </a:lstStyle>
          <a:p>
            <a:r>
              <a:rPr lang="en-US" altLang="ko-KR" dirty="0"/>
              <a:t>PPT</a:t>
            </a:r>
            <a:r>
              <a:rPr lang="ko-KR" altLang="en-US" dirty="0" err="1"/>
              <a:t>제목명</a:t>
            </a:r>
            <a:endParaRPr lang="ko-KR" altLang="en-US" dirty="0"/>
          </a:p>
        </p:txBody>
      </p:sp>
      <p:sp>
        <p:nvSpPr>
          <p:cNvPr id="26" name="슬라이드 번호 개체 틀 16"/>
          <p:cNvSpPr>
            <a:spLocks noGrp="1"/>
          </p:cNvSpPr>
          <p:nvPr>
            <p:ph type="sldNum" sz="quarter" idx="4"/>
          </p:nvPr>
        </p:nvSpPr>
        <p:spPr>
          <a:xfrm>
            <a:off x="9249228" y="6620817"/>
            <a:ext cx="2743200" cy="216000"/>
          </a:xfrm>
          <a:prstGeom prst="rect">
            <a:avLst/>
          </a:prstGeom>
        </p:spPr>
        <p:txBody>
          <a:bodyPr vert="horz" lIns="91440" tIns="45720" rIns="91440" bIns="45720" rtlCol="0" anchor="ctr"/>
          <a:lstStyle>
            <a:lvl1pPr algn="r">
              <a:defRPr sz="1600" b="1">
                <a:solidFill>
                  <a:schemeClr val="tx1"/>
                </a:solidFill>
              </a:defRPr>
            </a:lvl1pPr>
          </a:lstStyle>
          <a:p>
            <a:fld id="{5BC373C5-40C0-4198-9E06-0924FC79B413}" type="slidenum">
              <a:rPr lang="ko-KR" altLang="en-US" smtClean="0"/>
              <a:pPr/>
              <a:t>‹#›</a:t>
            </a:fld>
            <a:endParaRPr lang="ko-KR" altLang="en-US" dirty="0"/>
          </a:p>
        </p:txBody>
      </p:sp>
    </p:spTree>
    <p:extLst>
      <p:ext uri="{BB962C8B-B14F-4D97-AF65-F5344CB8AC3E}">
        <p14:creationId xmlns:p14="http://schemas.microsoft.com/office/powerpoint/2010/main" val="254579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본문 선 스타일 (블릿 3개)">
    <p:spTree>
      <p:nvGrpSpPr>
        <p:cNvPr id="1" name=""/>
        <p:cNvGrpSpPr/>
        <p:nvPr/>
      </p:nvGrpSpPr>
      <p:grpSpPr>
        <a:xfrm>
          <a:off x="0" y="0"/>
          <a:ext cx="0" cy="0"/>
          <a:chOff x="0" y="0"/>
          <a:chExt cx="0" cy="0"/>
        </a:xfrm>
      </p:grpSpPr>
      <p:sp>
        <p:nvSpPr>
          <p:cNvPr id="18" name="텍스트 개체 틀 17"/>
          <p:cNvSpPr>
            <a:spLocks noGrp="1"/>
          </p:cNvSpPr>
          <p:nvPr>
            <p:ph type="body" sz="quarter" idx="11"/>
          </p:nvPr>
        </p:nvSpPr>
        <p:spPr>
          <a:xfrm>
            <a:off x="826737" y="2390058"/>
            <a:ext cx="10782168" cy="480131"/>
          </a:xfrm>
          <a:prstGeom prst="rect">
            <a:avLst/>
          </a:prstGeom>
          <a:noFill/>
        </p:spPr>
        <p:txBody>
          <a:bodyPr wrap="square" rtlCol="0">
            <a:spAutoFit/>
          </a:bodyPr>
          <a:lstStyle>
            <a:lvl1pPr marL="0" indent="0" algn="just">
              <a:buNone/>
              <a:defRPr lang="ko-KR" altLang="en-US" dirty="0" smtClean="0">
                <a:solidFill>
                  <a:srgbClr val="184A6B"/>
                </a:solidFill>
              </a:defRPr>
            </a:lvl1pPr>
          </a:lstStyle>
          <a:p>
            <a:pPr marL="0" lvl="0"/>
            <a:r>
              <a:rPr lang="ko-KR" altLang="en-US" dirty="0"/>
              <a:t>마스터 텍스트 스타일을 편집합니다</a:t>
            </a:r>
          </a:p>
        </p:txBody>
      </p:sp>
      <p:pic>
        <p:nvPicPr>
          <p:cNvPr id="3" name="그림 2"/>
          <p:cNvPicPr>
            <a:picLocks noChangeAspect="1"/>
          </p:cNvPicPr>
          <p:nvPr userDrawn="1"/>
        </p:nvPicPr>
        <p:blipFill rotWithShape="1">
          <a:blip r:embed="rId2" cstate="print">
            <a:extLst>
              <a:ext uri="{28A0092B-C50C-407E-A947-70E740481C1C}">
                <a14:useLocalDpi xmlns:a14="http://schemas.microsoft.com/office/drawing/2010/main" val="0"/>
              </a:ext>
            </a:extLst>
          </a:blip>
          <a:srcRect b="80696"/>
          <a:stretch/>
        </p:blipFill>
        <p:spPr>
          <a:xfrm>
            <a:off x="-1" y="1673"/>
            <a:ext cx="12194979" cy="886634"/>
          </a:xfrm>
          <a:prstGeom prst="rect">
            <a:avLst/>
          </a:prstGeom>
        </p:spPr>
      </p:pic>
      <p:sp>
        <p:nvSpPr>
          <p:cNvPr id="4" name="직사각형 3"/>
          <p:cNvSpPr/>
          <p:nvPr userDrawn="1"/>
        </p:nvSpPr>
        <p:spPr>
          <a:xfrm>
            <a:off x="-2980" y="6580342"/>
            <a:ext cx="12194979" cy="285749"/>
          </a:xfrm>
          <a:prstGeom prst="rect">
            <a:avLst/>
          </a:prstGeom>
          <a:solidFill>
            <a:srgbClr val="115789">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5" name="직선 연결선 4"/>
          <p:cNvCxnSpPr/>
          <p:nvPr userDrawn="1"/>
        </p:nvCxnSpPr>
        <p:spPr>
          <a:xfrm>
            <a:off x="273755" y="911331"/>
            <a:ext cx="48352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직선 연결선 5"/>
          <p:cNvCxnSpPr/>
          <p:nvPr userDrawn="1"/>
        </p:nvCxnSpPr>
        <p:spPr>
          <a:xfrm>
            <a:off x="606639" y="1955389"/>
            <a:ext cx="11002266" cy="0"/>
          </a:xfrm>
          <a:prstGeom prst="line">
            <a:avLst/>
          </a:prstGeom>
          <a:ln w="38100">
            <a:solidFill>
              <a:srgbClr val="2CDFE3"/>
            </a:solidFill>
          </a:ln>
        </p:spPr>
        <p:style>
          <a:lnRef idx="1">
            <a:schemeClr val="accent1"/>
          </a:lnRef>
          <a:fillRef idx="0">
            <a:schemeClr val="accent1"/>
          </a:fillRef>
          <a:effectRef idx="0">
            <a:schemeClr val="accent1"/>
          </a:effectRef>
          <a:fontRef idx="minor">
            <a:schemeClr val="tx1"/>
          </a:fontRef>
        </p:style>
      </p:cxnSp>
      <p:sp>
        <p:nvSpPr>
          <p:cNvPr id="7" name="이등변 삼각형 6"/>
          <p:cNvSpPr/>
          <p:nvPr userDrawn="1"/>
        </p:nvSpPr>
        <p:spPr>
          <a:xfrm rot="5400000">
            <a:off x="611053" y="2500780"/>
            <a:ext cx="213614" cy="184150"/>
          </a:xfrm>
          <a:prstGeom prst="triangle">
            <a:avLst/>
          </a:prstGeom>
          <a:solidFill>
            <a:srgbClr val="7FD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 name="그림 7"/>
          <p:cNvPicPr>
            <a:picLocks noChangeAspect="1"/>
          </p:cNvPicPr>
          <p:nvPr userDrawn="1"/>
        </p:nvPicPr>
        <p:blipFill rotWithShape="1">
          <a:blip r:embed="rId3" cstate="print">
            <a:extLst>
              <a:ext uri="{28A0092B-C50C-407E-A947-70E740481C1C}">
                <a14:useLocalDpi xmlns:a14="http://schemas.microsoft.com/office/drawing/2010/main" val="0"/>
              </a:ext>
            </a:extLst>
          </a:blip>
          <a:srcRect r="65632"/>
          <a:stretch/>
        </p:blipFill>
        <p:spPr>
          <a:xfrm>
            <a:off x="11229446" y="-16149"/>
            <a:ext cx="913195" cy="1035506"/>
          </a:xfrm>
          <a:prstGeom prst="rect">
            <a:avLst/>
          </a:prstGeom>
        </p:spPr>
      </p:pic>
      <p:sp>
        <p:nvSpPr>
          <p:cNvPr id="9" name="이등변 삼각형 8"/>
          <p:cNvSpPr/>
          <p:nvPr userDrawn="1"/>
        </p:nvSpPr>
        <p:spPr>
          <a:xfrm rot="5400000">
            <a:off x="611053" y="3699069"/>
            <a:ext cx="213614" cy="184150"/>
          </a:xfrm>
          <a:prstGeom prst="triangle">
            <a:avLst/>
          </a:prstGeom>
          <a:solidFill>
            <a:srgbClr val="7FD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이등변 삼각형 9"/>
          <p:cNvSpPr/>
          <p:nvPr userDrawn="1"/>
        </p:nvSpPr>
        <p:spPr>
          <a:xfrm rot="5400000">
            <a:off x="611053" y="4897358"/>
            <a:ext cx="213614" cy="184150"/>
          </a:xfrm>
          <a:prstGeom prst="triangle">
            <a:avLst/>
          </a:prstGeom>
          <a:solidFill>
            <a:srgbClr val="7FD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텍스트 개체 틀 15"/>
          <p:cNvSpPr>
            <a:spLocks noGrp="1"/>
          </p:cNvSpPr>
          <p:nvPr>
            <p:ph type="body" sz="quarter" idx="10" hasCustomPrompt="1"/>
          </p:nvPr>
        </p:nvSpPr>
        <p:spPr>
          <a:xfrm>
            <a:off x="606639" y="1436145"/>
            <a:ext cx="5489361" cy="507831"/>
          </a:xfrm>
          <a:prstGeom prst="rect">
            <a:avLst/>
          </a:prstGeom>
          <a:noFill/>
        </p:spPr>
        <p:txBody>
          <a:bodyPr wrap="square" rtlCol="0">
            <a:spAutoFit/>
          </a:bodyPr>
          <a:lstStyle>
            <a:lvl1pPr marL="0" indent="0">
              <a:buFontTx/>
              <a:buNone/>
              <a:defRPr lang="ko-KR" altLang="en-US" sz="3000" spc="-150" dirty="0">
                <a:solidFill>
                  <a:srgbClr val="184A6B"/>
                </a:solidFill>
                <a:latin typeface="연세소제목체" panose="02030504000101010101" pitchFamily="18" charset="-127"/>
                <a:ea typeface="연세소제목체" panose="02030504000101010101" pitchFamily="18" charset="-127"/>
                <a:cs typeface="조선일보명조" panose="02030304000000000000" pitchFamily="18" charset="-127"/>
              </a:defRPr>
            </a:lvl1pPr>
          </a:lstStyle>
          <a:p>
            <a:pPr marL="0" lvl="0"/>
            <a:r>
              <a:rPr lang="ko-KR" altLang="en-US" dirty="0"/>
              <a:t>마스터 제목 스타일 편집</a:t>
            </a:r>
          </a:p>
        </p:txBody>
      </p:sp>
      <p:sp>
        <p:nvSpPr>
          <p:cNvPr id="20" name="텍스트 개체 틀 19"/>
          <p:cNvSpPr>
            <a:spLocks noGrp="1"/>
          </p:cNvSpPr>
          <p:nvPr>
            <p:ph type="body" sz="quarter" idx="12"/>
          </p:nvPr>
        </p:nvSpPr>
        <p:spPr>
          <a:xfrm>
            <a:off x="826737" y="3588347"/>
            <a:ext cx="10782168" cy="480131"/>
          </a:xfrm>
          <a:prstGeom prst="rect">
            <a:avLst/>
          </a:prstGeom>
          <a:noFill/>
        </p:spPr>
        <p:txBody>
          <a:bodyPr wrap="square" rtlCol="0">
            <a:spAutoFit/>
          </a:bodyPr>
          <a:lstStyle>
            <a:lvl1pPr marL="0" indent="0" algn="just">
              <a:buNone/>
              <a:defRPr lang="ko-KR" altLang="en-US" dirty="0" smtClean="0">
                <a:solidFill>
                  <a:srgbClr val="184A6B"/>
                </a:solidFill>
              </a:defRPr>
            </a:lvl1pPr>
          </a:lstStyle>
          <a:p>
            <a:pPr marL="0" lvl="0"/>
            <a:r>
              <a:rPr lang="ko-KR" altLang="en-US" dirty="0"/>
              <a:t>마스터 텍스트 스타일을 편집합니다</a:t>
            </a:r>
          </a:p>
        </p:txBody>
      </p:sp>
      <p:sp>
        <p:nvSpPr>
          <p:cNvPr id="22" name="텍스트 개체 틀 21"/>
          <p:cNvSpPr>
            <a:spLocks noGrp="1"/>
          </p:cNvSpPr>
          <p:nvPr>
            <p:ph type="body" sz="quarter" idx="13"/>
          </p:nvPr>
        </p:nvSpPr>
        <p:spPr>
          <a:xfrm>
            <a:off x="826737" y="4786636"/>
            <a:ext cx="10782168" cy="480131"/>
          </a:xfrm>
          <a:prstGeom prst="rect">
            <a:avLst/>
          </a:prstGeom>
          <a:noFill/>
        </p:spPr>
        <p:txBody>
          <a:bodyPr wrap="square" rtlCol="0">
            <a:spAutoFit/>
          </a:bodyPr>
          <a:lstStyle>
            <a:lvl1pPr marL="0" indent="0" algn="just">
              <a:buNone/>
              <a:defRPr lang="ko-KR" altLang="en-US" dirty="0" smtClean="0">
                <a:solidFill>
                  <a:srgbClr val="184A6B"/>
                </a:solidFill>
              </a:defRPr>
            </a:lvl1pPr>
          </a:lstStyle>
          <a:p>
            <a:pPr marL="0" lvl="0"/>
            <a:r>
              <a:rPr lang="ko-KR" altLang="en-US" dirty="0"/>
              <a:t>마스터 텍스트 스타일을 편집합니다</a:t>
            </a:r>
          </a:p>
        </p:txBody>
      </p:sp>
      <p:sp>
        <p:nvSpPr>
          <p:cNvPr id="25" name="바닥글 개체 틀 14"/>
          <p:cNvSpPr>
            <a:spLocks noGrp="1"/>
          </p:cNvSpPr>
          <p:nvPr>
            <p:ph type="ftr" sz="quarter" idx="3"/>
          </p:nvPr>
        </p:nvSpPr>
        <p:spPr>
          <a:xfrm>
            <a:off x="4037109" y="6620817"/>
            <a:ext cx="4114800" cy="216000"/>
          </a:xfrm>
          <a:prstGeom prst="rect">
            <a:avLst/>
          </a:prstGeom>
        </p:spPr>
        <p:txBody>
          <a:bodyPr vert="horz" lIns="91440" tIns="45720" rIns="91440" bIns="45720" rtlCol="0" anchor="ctr"/>
          <a:lstStyle>
            <a:lvl1pPr algn="ctr">
              <a:defRPr sz="1600" b="1">
                <a:solidFill>
                  <a:schemeClr val="tx1"/>
                </a:solidFill>
              </a:defRPr>
            </a:lvl1pPr>
          </a:lstStyle>
          <a:p>
            <a:r>
              <a:rPr lang="en-US" altLang="ko-KR"/>
              <a:t>PPT</a:t>
            </a:r>
            <a:r>
              <a:rPr lang="ko-KR" altLang="en-US"/>
              <a:t>제목명</a:t>
            </a:r>
            <a:endParaRPr lang="ko-KR" altLang="en-US" dirty="0"/>
          </a:p>
        </p:txBody>
      </p:sp>
      <p:sp>
        <p:nvSpPr>
          <p:cNvPr id="26" name="슬라이드 번호 개체 틀 16"/>
          <p:cNvSpPr>
            <a:spLocks noGrp="1"/>
          </p:cNvSpPr>
          <p:nvPr>
            <p:ph type="sldNum" sz="quarter" idx="4"/>
          </p:nvPr>
        </p:nvSpPr>
        <p:spPr>
          <a:xfrm>
            <a:off x="9249228" y="6620817"/>
            <a:ext cx="2743200" cy="216000"/>
          </a:xfrm>
          <a:prstGeom prst="rect">
            <a:avLst/>
          </a:prstGeom>
        </p:spPr>
        <p:txBody>
          <a:bodyPr vert="horz" lIns="91440" tIns="45720" rIns="91440" bIns="45720" rtlCol="0" anchor="ctr"/>
          <a:lstStyle>
            <a:lvl1pPr algn="r">
              <a:defRPr sz="1600" b="1">
                <a:solidFill>
                  <a:schemeClr val="tx1"/>
                </a:solidFill>
              </a:defRPr>
            </a:lvl1pPr>
          </a:lstStyle>
          <a:p>
            <a:fld id="{5BC373C5-40C0-4198-9E06-0924FC79B413}" type="slidenum">
              <a:rPr lang="ko-KR" altLang="en-US" smtClean="0"/>
              <a:pPr/>
              <a:t>‹#›</a:t>
            </a:fld>
            <a:endParaRPr lang="ko-KR" altLang="en-US"/>
          </a:p>
        </p:txBody>
      </p:sp>
    </p:spTree>
    <p:extLst>
      <p:ext uri="{BB962C8B-B14F-4D97-AF65-F5344CB8AC3E}">
        <p14:creationId xmlns:p14="http://schemas.microsoft.com/office/powerpoint/2010/main" val="1670904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간지">
    <p:spTree>
      <p:nvGrpSpPr>
        <p:cNvPr id="1" name=""/>
        <p:cNvGrpSpPr/>
        <p:nvPr/>
      </p:nvGrpSpPr>
      <p:grpSpPr>
        <a:xfrm>
          <a:off x="0" y="0"/>
          <a:ext cx="0" cy="0"/>
          <a:chOff x="0" y="0"/>
          <a:chExt cx="0" cy="0"/>
        </a:xfrm>
      </p:grpSpPr>
      <p:pic>
        <p:nvPicPr>
          <p:cNvPr id="9" name="그림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4979" cy="6856327"/>
          </a:xfrm>
          <a:prstGeom prst="rect">
            <a:avLst/>
          </a:prstGeom>
        </p:spPr>
      </p:pic>
      <p:cxnSp>
        <p:nvCxnSpPr>
          <p:cNvPr id="10" name="직선 연결선 9"/>
          <p:cNvCxnSpPr/>
          <p:nvPr userDrawn="1"/>
        </p:nvCxnSpPr>
        <p:spPr>
          <a:xfrm>
            <a:off x="2440795" y="3055177"/>
            <a:ext cx="7307427" cy="0"/>
          </a:xfrm>
          <a:prstGeom prst="line">
            <a:avLst/>
          </a:prstGeom>
        </p:spPr>
      </p:cxnSp>
      <p:sp>
        <p:nvSpPr>
          <p:cNvPr id="11" name="제목 1"/>
          <p:cNvSpPr>
            <a:spLocks noGrp="1"/>
          </p:cNvSpPr>
          <p:nvPr>
            <p:ph type="ctrTitle"/>
          </p:nvPr>
        </p:nvSpPr>
        <p:spPr>
          <a:xfrm>
            <a:off x="3167153" y="2408846"/>
            <a:ext cx="5857694" cy="646331"/>
          </a:xfrm>
          <a:prstGeom prst="rect">
            <a:avLst/>
          </a:prstGeom>
        </p:spPr>
        <p:txBody>
          <a:bodyPr wrap="none">
            <a:spAutoFit/>
          </a:bodyPr>
          <a:lstStyle>
            <a:lvl1pPr algn="ctr">
              <a:defRPr lang="ko-KR" altLang="en-US" sz="4000" b="1" dirty="0">
                <a:ln w="6600">
                  <a:solidFill>
                    <a:schemeClr val="accent2"/>
                  </a:solidFill>
                  <a:prstDash val="solid"/>
                </a:ln>
                <a:solidFill>
                  <a:srgbClr val="FFFFFF"/>
                </a:solidFill>
                <a:effectLst>
                  <a:outerShdw dist="38100" dir="2700000" algn="tl" rotWithShape="0">
                    <a:schemeClr val="accent2"/>
                  </a:outerShdw>
                </a:effectLst>
                <a:latin typeface="+mn-lt"/>
                <a:ea typeface="+mn-ea"/>
                <a:cs typeface="+mn-cs"/>
              </a:defRPr>
            </a:lvl1pPr>
          </a:lstStyle>
          <a:p>
            <a:pPr marL="0" lvl="0"/>
            <a:r>
              <a:rPr lang="ko-KR" altLang="en-US" dirty="0"/>
              <a:t>마스터 제목 스타일 편집</a:t>
            </a:r>
          </a:p>
        </p:txBody>
      </p:sp>
      <p:sp>
        <p:nvSpPr>
          <p:cNvPr id="12" name="텍스트 개체 틀 41"/>
          <p:cNvSpPr>
            <a:spLocks noGrp="1"/>
          </p:cNvSpPr>
          <p:nvPr>
            <p:ph type="body" sz="quarter" idx="10" hasCustomPrompt="1"/>
          </p:nvPr>
        </p:nvSpPr>
        <p:spPr>
          <a:xfrm>
            <a:off x="63500" y="63500"/>
            <a:ext cx="1633332" cy="480131"/>
          </a:xfrm>
          <a:prstGeom prst="rect">
            <a:avLst/>
          </a:prstGeom>
          <a:noFill/>
        </p:spPr>
        <p:txBody>
          <a:bodyPr wrap="none" rtlCol="0">
            <a:spAutoFit/>
          </a:bodyPr>
          <a:lstStyle>
            <a:lvl1pPr marL="228600" indent="-228600">
              <a:buFontTx/>
              <a:buNone/>
              <a:defRPr lang="ko-KR" altLang="en-US" baseline="0" dirty="0">
                <a:solidFill>
                  <a:schemeClr val="tx2">
                    <a:lumMod val="50000"/>
                  </a:schemeClr>
                </a:solidFill>
                <a:latin typeface="연세소제목체" panose="02030504000101010101" pitchFamily="18" charset="-127"/>
                <a:ea typeface="연세소제목체" panose="02030504000101010101" pitchFamily="18" charset="-127"/>
              </a:defRPr>
            </a:lvl1pPr>
          </a:lstStyle>
          <a:p>
            <a:pPr marL="0" lvl="0" indent="0"/>
            <a:r>
              <a:rPr lang="en-US" altLang="ko-KR" dirty="0"/>
              <a:t>PPT</a:t>
            </a:r>
            <a:r>
              <a:rPr lang="ko-KR" altLang="en-US" dirty="0"/>
              <a:t>제목</a:t>
            </a:r>
          </a:p>
        </p:txBody>
      </p:sp>
      <p:cxnSp>
        <p:nvCxnSpPr>
          <p:cNvPr id="13" name="직선 연결선 12"/>
          <p:cNvCxnSpPr/>
          <p:nvPr userDrawn="1"/>
        </p:nvCxnSpPr>
        <p:spPr>
          <a:xfrm>
            <a:off x="2455309" y="3055177"/>
            <a:ext cx="72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슬라이드 번호 개체 틀 16"/>
          <p:cNvSpPr>
            <a:spLocks noGrp="1"/>
          </p:cNvSpPr>
          <p:nvPr>
            <p:ph type="sldNum" sz="quarter" idx="4"/>
          </p:nvPr>
        </p:nvSpPr>
        <p:spPr>
          <a:xfrm>
            <a:off x="9249228" y="6620817"/>
            <a:ext cx="2743200" cy="216000"/>
          </a:xfrm>
          <a:prstGeom prst="rect">
            <a:avLst/>
          </a:prstGeom>
        </p:spPr>
        <p:txBody>
          <a:bodyPr vert="horz" lIns="91440" tIns="45720" rIns="91440" bIns="45720" rtlCol="0" anchor="ctr"/>
          <a:lstStyle>
            <a:lvl1pPr algn="r">
              <a:defRPr sz="1600" b="1">
                <a:solidFill>
                  <a:schemeClr val="tx1"/>
                </a:solidFill>
              </a:defRPr>
            </a:lvl1pPr>
          </a:lstStyle>
          <a:p>
            <a:fld id="{5BC373C5-40C0-4198-9E06-0924FC79B413}" type="slidenum">
              <a:rPr lang="ko-KR" altLang="en-US" smtClean="0"/>
              <a:pPr/>
              <a:t>‹#›</a:t>
            </a:fld>
            <a:endParaRPr lang="ko-KR" altLang="en-US" dirty="0"/>
          </a:p>
        </p:txBody>
      </p:sp>
    </p:spTree>
    <p:extLst>
      <p:ext uri="{BB962C8B-B14F-4D97-AF65-F5344CB8AC3E}">
        <p14:creationId xmlns:p14="http://schemas.microsoft.com/office/powerpoint/2010/main" val="4253928253"/>
      </p:ext>
    </p:extLst>
  </p:cSld>
  <p:clrMapOvr>
    <a:masterClrMapping/>
  </p:clrMapOvr>
  <p:hf hdr="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그림 6"/>
          <p:cNvPicPr>
            <a:picLocks noChangeAspect="1"/>
          </p:cNvPicPr>
          <p:nvPr userDrawn="1"/>
        </p:nvPicPr>
        <p:blipFill rotWithShape="1">
          <a:blip r:embed="rId11" cstate="print">
            <a:extLst>
              <a:ext uri="{28A0092B-C50C-407E-A947-70E740481C1C}">
                <a14:useLocalDpi xmlns:a14="http://schemas.microsoft.com/office/drawing/2010/main" val="0"/>
              </a:ext>
            </a:extLst>
          </a:blip>
          <a:srcRect b="80696"/>
          <a:stretch/>
        </p:blipFill>
        <p:spPr>
          <a:xfrm>
            <a:off x="-1" y="1673"/>
            <a:ext cx="12194979" cy="886634"/>
          </a:xfrm>
          <a:prstGeom prst="rect">
            <a:avLst/>
          </a:prstGeom>
        </p:spPr>
      </p:pic>
      <p:sp>
        <p:nvSpPr>
          <p:cNvPr id="8" name="직사각형 7"/>
          <p:cNvSpPr/>
          <p:nvPr userDrawn="1"/>
        </p:nvSpPr>
        <p:spPr>
          <a:xfrm>
            <a:off x="0" y="6580342"/>
            <a:ext cx="12192000" cy="285749"/>
          </a:xfrm>
          <a:prstGeom prst="rect">
            <a:avLst/>
          </a:prstGeom>
          <a:solidFill>
            <a:srgbClr val="115789">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9" name="직선 연결선 8"/>
          <p:cNvCxnSpPr/>
          <p:nvPr userDrawn="1"/>
        </p:nvCxnSpPr>
        <p:spPr>
          <a:xfrm>
            <a:off x="273755" y="911331"/>
            <a:ext cx="48352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그림 9"/>
          <p:cNvPicPr>
            <a:picLocks noChangeAspect="1"/>
          </p:cNvPicPr>
          <p:nvPr userDrawn="1"/>
        </p:nvPicPr>
        <p:blipFill rotWithShape="1">
          <a:blip r:embed="rId12" cstate="print">
            <a:extLst>
              <a:ext uri="{28A0092B-C50C-407E-A947-70E740481C1C}">
                <a14:useLocalDpi xmlns:a14="http://schemas.microsoft.com/office/drawing/2010/main" val="0"/>
              </a:ext>
            </a:extLst>
          </a:blip>
          <a:srcRect r="65632"/>
          <a:stretch/>
        </p:blipFill>
        <p:spPr>
          <a:xfrm>
            <a:off x="11229446" y="-16149"/>
            <a:ext cx="913195" cy="1035506"/>
          </a:xfrm>
          <a:prstGeom prst="rect">
            <a:avLst/>
          </a:prstGeom>
        </p:spPr>
      </p:pic>
    </p:spTree>
    <p:extLst>
      <p:ext uri="{BB962C8B-B14F-4D97-AF65-F5344CB8AC3E}">
        <p14:creationId xmlns:p14="http://schemas.microsoft.com/office/powerpoint/2010/main" val="18538605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5" r:id="rId3"/>
    <p:sldLayoutId id="2147483653" r:id="rId4"/>
    <p:sldLayoutId id="2147483650" r:id="rId5"/>
    <p:sldLayoutId id="2147483662" r:id="rId6"/>
    <p:sldLayoutId id="2147483659" r:id="rId7"/>
    <p:sldLayoutId id="2147483660" r:id="rId8"/>
    <p:sldLayoutId id="2147483658" r:id="rId9"/>
  </p:sldLayoutIdLst>
  <p:hf hdr="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comments" Target="../comments/comment9.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0.png"/><Relationship Id="rId1" Type="http://schemas.openxmlformats.org/officeDocument/2006/relationships/slideLayout" Target="../slideLayouts/slideLayout4.xml"/><Relationship Id="rId5" Type="http://schemas.openxmlformats.org/officeDocument/2006/relationships/comments" Target="../comments/comment1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comments" Target="../comments/comment1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4.xml"/><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omments" Target="../comments/comment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tiff"/><Relationship Id="rId1" Type="http://schemas.openxmlformats.org/officeDocument/2006/relationships/slideLayout" Target="../slideLayouts/slideLayout4.xml"/><Relationship Id="rId6" Type="http://schemas.openxmlformats.org/officeDocument/2006/relationships/comments" Target="../comments/comment16.xml"/><Relationship Id="rId5" Type="http://schemas.openxmlformats.org/officeDocument/2006/relationships/image" Target="../media/image29.pn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comments" Target="../comments/comment17.xml"/><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18.xml"/><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19.xm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comments" Target="../comments/commen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comments" Target="../comments/comment21.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comments" Target="../comments/comment2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comments" Target="../comments/comment23.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comments" Target="../comments/comment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comments" Target="../comments/comment4.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comments" Target="../comments/comment5.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comments" Target="../comments/comment6.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comments" Target="../comments/commen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353090" y="1861248"/>
            <a:ext cx="11485837" cy="1200329"/>
          </a:xfrm>
        </p:spPr>
        <p:txBody>
          <a:bodyPr/>
          <a:lstStyle/>
          <a:p>
            <a:r>
              <a:rPr lang="en-US" altLang="ko-KR" b="1" i="0" dirty="0">
                <a:solidFill>
                  <a:schemeClr val="tx1"/>
                </a:solidFill>
                <a:effectLst/>
                <a:latin typeface="Roboto" panose="02000000000000000000" pitchFamily="2" charset="0"/>
              </a:rPr>
              <a:t>Advanced Si Sensors, </a:t>
            </a:r>
            <a:br>
              <a:rPr lang="en-US" altLang="ko-KR" b="1" i="0" dirty="0">
                <a:solidFill>
                  <a:schemeClr val="tx1"/>
                </a:solidFill>
                <a:effectLst/>
                <a:latin typeface="Roboto" panose="02000000000000000000" pitchFamily="2" charset="0"/>
              </a:rPr>
            </a:br>
            <a:r>
              <a:rPr lang="en-US" altLang="ko-KR" b="1" i="0" dirty="0">
                <a:solidFill>
                  <a:schemeClr val="tx1"/>
                </a:solidFill>
                <a:effectLst/>
                <a:latin typeface="Roboto" panose="02000000000000000000" pitchFamily="2" charset="0"/>
              </a:rPr>
              <a:t>What Has Been Done and Can Be Done By Korea</a:t>
            </a:r>
            <a:r>
              <a:rPr lang="ko-KR" altLang="en-US" dirty="0">
                <a:solidFill>
                  <a:schemeClr val="tx1"/>
                </a:solidFill>
              </a:rPr>
              <a:t> </a:t>
            </a:r>
          </a:p>
        </p:txBody>
      </p:sp>
      <p:sp>
        <p:nvSpPr>
          <p:cNvPr id="3" name="부제목 2"/>
          <p:cNvSpPr>
            <a:spLocks noGrp="1"/>
          </p:cNvSpPr>
          <p:nvPr>
            <p:ph type="subTitle" idx="1"/>
          </p:nvPr>
        </p:nvSpPr>
        <p:spPr>
          <a:xfrm>
            <a:off x="4396531" y="4938702"/>
            <a:ext cx="3398943" cy="996170"/>
          </a:xfrm>
        </p:spPr>
        <p:txBody>
          <a:bodyPr/>
          <a:lstStyle/>
          <a:p>
            <a:pPr algn="ctr"/>
            <a:r>
              <a:rPr lang="en-US" altLang="ko-KR" dirty="0"/>
              <a:t>Y. Kwon</a:t>
            </a:r>
          </a:p>
          <a:p>
            <a:pPr algn="ctr"/>
            <a:r>
              <a:rPr lang="en-US" altLang="ko-KR" dirty="0"/>
              <a:t>Dept. of Physics</a:t>
            </a:r>
            <a:endParaRPr lang="ko-KR" altLang="en-US" dirty="0"/>
          </a:p>
        </p:txBody>
      </p:sp>
      <p:sp>
        <p:nvSpPr>
          <p:cNvPr id="8" name="부제목 2"/>
          <p:cNvSpPr txBox="1">
            <a:spLocks/>
          </p:cNvSpPr>
          <p:nvPr/>
        </p:nvSpPr>
        <p:spPr>
          <a:xfrm>
            <a:off x="3165992" y="3286433"/>
            <a:ext cx="5997677" cy="480131"/>
          </a:xfrm>
          <a:prstGeom prst="rect">
            <a:avLst/>
          </a:prstGeom>
          <a:noFill/>
        </p:spPr>
        <p:txBody>
          <a:bodyPr wrap="square" rtlCol="0">
            <a:spAutoFit/>
          </a:bodyPr>
          <a:lstStyle>
            <a:lvl1pPr marL="0" indent="0" algn="l" defTabSz="914400" rtl="0" eaLnBrk="1" latinLnBrk="1" hangingPunct="1">
              <a:lnSpc>
                <a:spcPct val="90000"/>
              </a:lnSpc>
              <a:spcBef>
                <a:spcPts val="1000"/>
              </a:spcBef>
              <a:buFont typeface="Arial" panose="020B0604020202020204" pitchFamily="34" charset="0"/>
              <a:buNone/>
              <a:defRPr lang="ko-KR" altLang="en-US" sz="2800" kern="1200" baseline="0" dirty="0">
                <a:solidFill>
                  <a:schemeClr val="tx2">
                    <a:lumMod val="50000"/>
                  </a:schemeClr>
                </a:solidFill>
                <a:latin typeface="연세소제목체" panose="02030504000101010101" pitchFamily="18" charset="-127"/>
                <a:ea typeface="연세소제목체" panose="02030504000101010101" pitchFamily="18" charset="-127"/>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7" name="TextBox 6">
            <a:extLst>
              <a:ext uri="{FF2B5EF4-FFF2-40B4-BE49-F238E27FC236}">
                <a16:creationId xmlns:a16="http://schemas.microsoft.com/office/drawing/2014/main" id="{29B11F63-9E02-4C96-8AC5-DBC01D0EE504}"/>
              </a:ext>
            </a:extLst>
          </p:cNvPr>
          <p:cNvSpPr txBox="1"/>
          <p:nvPr/>
        </p:nvSpPr>
        <p:spPr>
          <a:xfrm>
            <a:off x="3730171" y="4122057"/>
            <a:ext cx="437940" cy="369332"/>
          </a:xfrm>
          <a:prstGeom prst="rect">
            <a:avLst/>
          </a:prstGeom>
          <a:noFill/>
        </p:spPr>
        <p:txBody>
          <a:bodyPr wrap="none" rtlCol="0">
            <a:spAutoFit/>
          </a:bodyPr>
          <a:lstStyle/>
          <a:p>
            <a:r>
              <a:rPr lang="en-US" altLang="ko-KR" dirty="0"/>
              <a:t>… </a:t>
            </a:r>
            <a:endParaRPr lang="ko-KR" altLang="en-US" dirty="0"/>
          </a:p>
        </p:txBody>
      </p:sp>
      <p:sp>
        <p:nvSpPr>
          <p:cNvPr id="14" name="바닥글 개체 틀 6">
            <a:extLst>
              <a:ext uri="{FF2B5EF4-FFF2-40B4-BE49-F238E27FC236}">
                <a16:creationId xmlns:a16="http://schemas.microsoft.com/office/drawing/2014/main" id="{F47C23DD-735F-4722-BEDA-6D77A97CD1B9}"/>
              </a:ext>
            </a:extLst>
          </p:cNvPr>
          <p:cNvSpPr txBox="1">
            <a:spLocks/>
          </p:cNvSpPr>
          <p:nvPr/>
        </p:nvSpPr>
        <p:spPr>
          <a:xfrm>
            <a:off x="4461462" y="6520200"/>
            <a:ext cx="3547067" cy="337800"/>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dirty="0">
                <a:solidFill>
                  <a:srgbClr val="1A1A1B"/>
                </a:solidFill>
                <a:latin typeface="Noto Sans KR"/>
              </a:rPr>
              <a:t>2022</a:t>
            </a:r>
            <a:r>
              <a:rPr lang="ko-KR" altLang="en-US" dirty="0">
                <a:solidFill>
                  <a:srgbClr val="1A1A1B"/>
                </a:solidFill>
                <a:latin typeface="Noto Sans KR"/>
              </a:rPr>
              <a:t>년 가을</a:t>
            </a:r>
            <a:r>
              <a:rPr lang="en-US" altLang="ko-KR" dirty="0">
                <a:solidFill>
                  <a:srgbClr val="1A1A1B"/>
                </a:solidFill>
                <a:latin typeface="Noto Sans KR"/>
              </a:rPr>
              <a:t>, </a:t>
            </a:r>
            <a:r>
              <a:rPr lang="ko-KR" altLang="en-US" dirty="0">
                <a:solidFill>
                  <a:srgbClr val="1A1A1B"/>
                </a:solidFill>
                <a:latin typeface="Noto Sans KR"/>
              </a:rPr>
              <a:t>고에너지 물리학회</a:t>
            </a:r>
            <a:endParaRPr lang="ko-KR" altLang="en-US" dirty="0"/>
          </a:p>
        </p:txBody>
      </p:sp>
    </p:spTree>
    <p:extLst>
      <p:ext uri="{BB962C8B-B14F-4D97-AF65-F5344CB8AC3E}">
        <p14:creationId xmlns:p14="http://schemas.microsoft.com/office/powerpoint/2010/main" val="745175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내용 개체 틀 4">
            <a:extLst>
              <a:ext uri="{FF2B5EF4-FFF2-40B4-BE49-F238E27FC236}">
                <a16:creationId xmlns:a16="http://schemas.microsoft.com/office/drawing/2014/main" id="{FF6DE693-825B-487B-AD44-9564C732A42F}"/>
              </a:ext>
            </a:extLst>
          </p:cNvPr>
          <p:cNvSpPr>
            <a:spLocks noGrp="1"/>
          </p:cNvSpPr>
          <p:nvPr>
            <p:ph idx="1"/>
          </p:nvPr>
        </p:nvSpPr>
        <p:spPr/>
        <p:txBody>
          <a:bodyPr/>
          <a:lstStyle/>
          <a:p>
            <a:r>
              <a:rPr lang="en-US" altLang="ko-KR" dirty="0"/>
              <a:t>ALICE ITS2 upgrade</a:t>
            </a:r>
            <a:endParaRPr lang="ko-KR" altLang="en-US" dirty="0"/>
          </a:p>
        </p:txBody>
      </p:sp>
      <p:sp>
        <p:nvSpPr>
          <p:cNvPr id="6" name="텍스트 개체 틀 5">
            <a:extLst>
              <a:ext uri="{FF2B5EF4-FFF2-40B4-BE49-F238E27FC236}">
                <a16:creationId xmlns:a16="http://schemas.microsoft.com/office/drawing/2014/main" id="{FABC5DAA-7614-4291-A7BE-44E095C381A9}"/>
              </a:ext>
            </a:extLst>
          </p:cNvPr>
          <p:cNvSpPr>
            <a:spLocks noGrp="1"/>
          </p:cNvSpPr>
          <p:nvPr>
            <p:ph type="body" sz="quarter" idx="11"/>
          </p:nvPr>
        </p:nvSpPr>
        <p:spPr>
          <a:xfrm>
            <a:off x="360839" y="203381"/>
            <a:ext cx="11631589" cy="596446"/>
          </a:xfrm>
        </p:spPr>
        <p:txBody>
          <a:bodyPr/>
          <a:lstStyle/>
          <a:p>
            <a:r>
              <a:rPr lang="en-US" altLang="ko-KR" dirty="0"/>
              <a:t>ALICE ITS2 upgrade &amp; ALPIDE from the CIS technology</a:t>
            </a:r>
            <a:endParaRPr lang="ko-KR" altLang="en-US" dirty="0"/>
          </a:p>
        </p:txBody>
      </p:sp>
      <p:sp>
        <p:nvSpPr>
          <p:cNvPr id="4" name="슬라이드 번호 개체 틀 3">
            <a:extLst>
              <a:ext uri="{FF2B5EF4-FFF2-40B4-BE49-F238E27FC236}">
                <a16:creationId xmlns:a16="http://schemas.microsoft.com/office/drawing/2014/main" id="{F6D165CC-FB6B-4574-9FB7-F35C70BDCB33}"/>
              </a:ext>
            </a:extLst>
          </p:cNvPr>
          <p:cNvSpPr>
            <a:spLocks noGrp="1"/>
          </p:cNvSpPr>
          <p:nvPr>
            <p:ph type="sldNum" sz="quarter" idx="4"/>
          </p:nvPr>
        </p:nvSpPr>
        <p:spPr/>
        <p:txBody>
          <a:bodyPr/>
          <a:lstStyle/>
          <a:p>
            <a:fld id="{5BC373C5-40C0-4198-9E06-0924FC79B413}" type="slidenum">
              <a:rPr lang="ko-KR" altLang="en-US" smtClean="0"/>
              <a:pPr/>
              <a:t>10</a:t>
            </a:fld>
            <a:endParaRPr lang="ko-KR" altLang="en-US" dirty="0"/>
          </a:p>
        </p:txBody>
      </p:sp>
      <p:sp>
        <p:nvSpPr>
          <p:cNvPr id="8" name="바닥글 개체 틀 6">
            <a:extLst>
              <a:ext uri="{FF2B5EF4-FFF2-40B4-BE49-F238E27FC236}">
                <a16:creationId xmlns:a16="http://schemas.microsoft.com/office/drawing/2014/main" id="{AF192E74-08E3-40A7-B293-4001B23429FB}"/>
              </a:ext>
            </a:extLst>
          </p:cNvPr>
          <p:cNvSpPr txBox="1">
            <a:spLocks/>
          </p:cNvSpPr>
          <p:nvPr/>
        </p:nvSpPr>
        <p:spPr>
          <a:xfrm>
            <a:off x="2753249" y="6520200"/>
            <a:ext cx="6410420" cy="337800"/>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dirty="0">
                <a:solidFill>
                  <a:srgbClr val="1A1A1B"/>
                </a:solidFill>
                <a:latin typeface="Noto Sans KR"/>
              </a:rPr>
              <a:t>2022</a:t>
            </a:r>
            <a:r>
              <a:rPr lang="ko-KR" altLang="en-US" dirty="0">
                <a:solidFill>
                  <a:srgbClr val="1A1A1B"/>
                </a:solidFill>
                <a:latin typeface="Noto Sans KR"/>
              </a:rPr>
              <a:t>년 가을</a:t>
            </a:r>
            <a:r>
              <a:rPr lang="en-US" altLang="ko-KR" dirty="0">
                <a:solidFill>
                  <a:srgbClr val="1A1A1B"/>
                </a:solidFill>
                <a:latin typeface="Noto Sans KR"/>
              </a:rPr>
              <a:t>, </a:t>
            </a:r>
            <a:r>
              <a:rPr lang="ko-KR" altLang="en-US" dirty="0">
                <a:solidFill>
                  <a:srgbClr val="1A1A1B"/>
                </a:solidFill>
                <a:latin typeface="Noto Sans KR"/>
              </a:rPr>
              <a:t>고에너지 물리학회</a:t>
            </a:r>
            <a:endParaRPr lang="ko-KR" altLang="en-US" dirty="0"/>
          </a:p>
        </p:txBody>
      </p:sp>
      <p:pic>
        <p:nvPicPr>
          <p:cNvPr id="3" name="그림 2">
            <a:extLst>
              <a:ext uri="{FF2B5EF4-FFF2-40B4-BE49-F238E27FC236}">
                <a16:creationId xmlns:a16="http://schemas.microsoft.com/office/drawing/2014/main" id="{A5299A56-E2D6-42A1-BD70-FC28804A7FBF}"/>
              </a:ext>
            </a:extLst>
          </p:cNvPr>
          <p:cNvPicPr>
            <a:picLocks noChangeAspect="1"/>
          </p:cNvPicPr>
          <p:nvPr/>
        </p:nvPicPr>
        <p:blipFill>
          <a:blip r:embed="rId2"/>
          <a:stretch>
            <a:fillRect/>
          </a:stretch>
        </p:blipFill>
        <p:spPr>
          <a:xfrm>
            <a:off x="5119301" y="2006495"/>
            <a:ext cx="6657975" cy="3743325"/>
          </a:xfrm>
          <a:prstGeom prst="rect">
            <a:avLst/>
          </a:prstGeom>
        </p:spPr>
      </p:pic>
      <p:pic>
        <p:nvPicPr>
          <p:cNvPr id="10" name="그림 9">
            <a:extLst>
              <a:ext uri="{FF2B5EF4-FFF2-40B4-BE49-F238E27FC236}">
                <a16:creationId xmlns:a16="http://schemas.microsoft.com/office/drawing/2014/main" id="{3FEA5020-4570-432A-ADA1-40D3CF32E763}"/>
              </a:ext>
            </a:extLst>
          </p:cNvPr>
          <p:cNvPicPr>
            <a:picLocks noChangeAspect="1"/>
          </p:cNvPicPr>
          <p:nvPr/>
        </p:nvPicPr>
        <p:blipFill>
          <a:blip r:embed="rId3"/>
          <a:stretch>
            <a:fillRect/>
          </a:stretch>
        </p:blipFill>
        <p:spPr>
          <a:xfrm>
            <a:off x="245600" y="1890880"/>
            <a:ext cx="5267590" cy="3974557"/>
          </a:xfrm>
          <a:prstGeom prst="rect">
            <a:avLst/>
          </a:prstGeom>
        </p:spPr>
      </p:pic>
    </p:spTree>
    <p:extLst>
      <p:ext uri="{BB962C8B-B14F-4D97-AF65-F5344CB8AC3E}">
        <p14:creationId xmlns:p14="http://schemas.microsoft.com/office/powerpoint/2010/main" val="1943980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내용 개체 틀 4">
            <a:extLst>
              <a:ext uri="{FF2B5EF4-FFF2-40B4-BE49-F238E27FC236}">
                <a16:creationId xmlns:a16="http://schemas.microsoft.com/office/drawing/2014/main" id="{FF6DE693-825B-487B-AD44-9564C732A42F}"/>
              </a:ext>
            </a:extLst>
          </p:cNvPr>
          <p:cNvSpPr>
            <a:spLocks noGrp="1"/>
          </p:cNvSpPr>
          <p:nvPr>
            <p:ph idx="1"/>
          </p:nvPr>
        </p:nvSpPr>
        <p:spPr/>
        <p:txBody>
          <a:bodyPr/>
          <a:lstStyle/>
          <a:p>
            <a:r>
              <a:rPr lang="en-US" altLang="ko-KR" dirty="0"/>
              <a:t>ALICE ITS2 upgrade</a:t>
            </a:r>
            <a:endParaRPr lang="ko-KR" altLang="en-US" dirty="0"/>
          </a:p>
        </p:txBody>
      </p:sp>
      <p:sp>
        <p:nvSpPr>
          <p:cNvPr id="6" name="텍스트 개체 틀 5">
            <a:extLst>
              <a:ext uri="{FF2B5EF4-FFF2-40B4-BE49-F238E27FC236}">
                <a16:creationId xmlns:a16="http://schemas.microsoft.com/office/drawing/2014/main" id="{FABC5DAA-7614-4291-A7BE-44E095C381A9}"/>
              </a:ext>
            </a:extLst>
          </p:cNvPr>
          <p:cNvSpPr>
            <a:spLocks noGrp="1"/>
          </p:cNvSpPr>
          <p:nvPr>
            <p:ph type="body" sz="quarter" idx="11"/>
          </p:nvPr>
        </p:nvSpPr>
        <p:spPr>
          <a:xfrm>
            <a:off x="360839" y="203381"/>
            <a:ext cx="11631589" cy="596446"/>
          </a:xfrm>
        </p:spPr>
        <p:txBody>
          <a:bodyPr/>
          <a:lstStyle/>
          <a:p>
            <a:r>
              <a:rPr lang="en-US" altLang="ko-KR" dirty="0"/>
              <a:t>ALICE ITS2 upgrade &amp; ALPIDE from the CIS technology</a:t>
            </a:r>
            <a:endParaRPr lang="ko-KR" altLang="en-US" dirty="0"/>
          </a:p>
        </p:txBody>
      </p:sp>
      <p:sp>
        <p:nvSpPr>
          <p:cNvPr id="4" name="슬라이드 번호 개체 틀 3">
            <a:extLst>
              <a:ext uri="{FF2B5EF4-FFF2-40B4-BE49-F238E27FC236}">
                <a16:creationId xmlns:a16="http://schemas.microsoft.com/office/drawing/2014/main" id="{F6D165CC-FB6B-4574-9FB7-F35C70BDCB33}"/>
              </a:ext>
            </a:extLst>
          </p:cNvPr>
          <p:cNvSpPr>
            <a:spLocks noGrp="1"/>
          </p:cNvSpPr>
          <p:nvPr>
            <p:ph type="sldNum" sz="quarter" idx="4"/>
          </p:nvPr>
        </p:nvSpPr>
        <p:spPr/>
        <p:txBody>
          <a:bodyPr/>
          <a:lstStyle/>
          <a:p>
            <a:fld id="{5BC373C5-40C0-4198-9E06-0924FC79B413}" type="slidenum">
              <a:rPr lang="ko-KR" altLang="en-US" smtClean="0"/>
              <a:pPr/>
              <a:t>11</a:t>
            </a:fld>
            <a:endParaRPr lang="ko-KR" altLang="en-US" dirty="0"/>
          </a:p>
        </p:txBody>
      </p:sp>
      <p:sp>
        <p:nvSpPr>
          <p:cNvPr id="8" name="바닥글 개체 틀 6">
            <a:extLst>
              <a:ext uri="{FF2B5EF4-FFF2-40B4-BE49-F238E27FC236}">
                <a16:creationId xmlns:a16="http://schemas.microsoft.com/office/drawing/2014/main" id="{AF192E74-08E3-40A7-B293-4001B23429FB}"/>
              </a:ext>
            </a:extLst>
          </p:cNvPr>
          <p:cNvSpPr txBox="1">
            <a:spLocks/>
          </p:cNvSpPr>
          <p:nvPr/>
        </p:nvSpPr>
        <p:spPr>
          <a:xfrm>
            <a:off x="2753249" y="6520200"/>
            <a:ext cx="6410420" cy="337800"/>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dirty="0">
                <a:solidFill>
                  <a:srgbClr val="1A1A1B"/>
                </a:solidFill>
                <a:latin typeface="Noto Sans KR"/>
              </a:rPr>
              <a:t>2022</a:t>
            </a:r>
            <a:r>
              <a:rPr lang="ko-KR" altLang="en-US" dirty="0">
                <a:solidFill>
                  <a:srgbClr val="1A1A1B"/>
                </a:solidFill>
                <a:latin typeface="Noto Sans KR"/>
              </a:rPr>
              <a:t>년 가을</a:t>
            </a:r>
            <a:r>
              <a:rPr lang="en-US" altLang="ko-KR" dirty="0">
                <a:solidFill>
                  <a:srgbClr val="1A1A1B"/>
                </a:solidFill>
                <a:latin typeface="Noto Sans KR"/>
              </a:rPr>
              <a:t>, </a:t>
            </a:r>
            <a:r>
              <a:rPr lang="ko-KR" altLang="en-US" dirty="0">
                <a:solidFill>
                  <a:srgbClr val="1A1A1B"/>
                </a:solidFill>
                <a:latin typeface="Noto Sans KR"/>
              </a:rPr>
              <a:t>고에너지 물리학회</a:t>
            </a:r>
            <a:endParaRPr lang="ko-KR" altLang="en-US" dirty="0"/>
          </a:p>
        </p:txBody>
      </p:sp>
      <p:pic>
        <p:nvPicPr>
          <p:cNvPr id="10" name="그림 9">
            <a:extLst>
              <a:ext uri="{FF2B5EF4-FFF2-40B4-BE49-F238E27FC236}">
                <a16:creationId xmlns:a16="http://schemas.microsoft.com/office/drawing/2014/main" id="{3FEA5020-4570-432A-ADA1-40D3CF32E763}"/>
              </a:ext>
            </a:extLst>
          </p:cNvPr>
          <p:cNvPicPr>
            <a:picLocks noChangeAspect="1"/>
          </p:cNvPicPr>
          <p:nvPr/>
        </p:nvPicPr>
        <p:blipFill>
          <a:blip r:embed="rId2"/>
          <a:stretch>
            <a:fillRect/>
          </a:stretch>
        </p:blipFill>
        <p:spPr>
          <a:xfrm>
            <a:off x="245600" y="1890880"/>
            <a:ext cx="5267590" cy="3974557"/>
          </a:xfrm>
          <a:prstGeom prst="rect">
            <a:avLst/>
          </a:prstGeom>
        </p:spPr>
      </p:pic>
      <p:sp>
        <p:nvSpPr>
          <p:cNvPr id="2" name="TextBox 1">
            <a:extLst>
              <a:ext uri="{FF2B5EF4-FFF2-40B4-BE49-F238E27FC236}">
                <a16:creationId xmlns:a16="http://schemas.microsoft.com/office/drawing/2014/main" id="{952ACDFA-D00B-4346-A1A7-DDC34A0AF814}"/>
              </a:ext>
            </a:extLst>
          </p:cNvPr>
          <p:cNvSpPr txBox="1"/>
          <p:nvPr/>
        </p:nvSpPr>
        <p:spPr>
          <a:xfrm>
            <a:off x="5663187" y="2076333"/>
            <a:ext cx="6367449" cy="3416320"/>
          </a:xfrm>
          <a:prstGeom prst="rect">
            <a:avLst/>
          </a:prstGeom>
          <a:noFill/>
        </p:spPr>
        <p:txBody>
          <a:bodyPr wrap="none" rtlCol="0">
            <a:spAutoFit/>
          </a:bodyPr>
          <a:lstStyle/>
          <a:p>
            <a:r>
              <a:rPr lang="en-US" altLang="ko-KR" sz="2400" dirty="0"/>
              <a:t>7 pixel layers</a:t>
            </a:r>
          </a:p>
          <a:p>
            <a:r>
              <a:rPr lang="en-US" altLang="ko-KR" sz="2400" dirty="0"/>
              <a:t>Total Area:          10 m</a:t>
            </a:r>
            <a:r>
              <a:rPr lang="en-US" altLang="ko-KR" sz="2400" baseline="30000" dirty="0"/>
              <a:t>2</a:t>
            </a:r>
          </a:p>
          <a:p>
            <a:r>
              <a:rPr lang="en-US" altLang="ko-KR" sz="2400" dirty="0"/>
              <a:t>Distance to IP:     21 mm </a:t>
            </a:r>
          </a:p>
          <a:p>
            <a:r>
              <a:rPr lang="en-US" altLang="ko-KR" sz="2400" dirty="0"/>
              <a:t>Material budget:  0.3% X</a:t>
            </a:r>
            <a:r>
              <a:rPr lang="en-US" altLang="ko-KR" sz="2400" baseline="-25000" dirty="0"/>
              <a:t>0 </a:t>
            </a:r>
            <a:r>
              <a:rPr lang="en-US" altLang="ko-KR" sz="2400" dirty="0"/>
              <a:t>(Water Cooling!)</a:t>
            </a:r>
          </a:p>
          <a:p>
            <a:r>
              <a:rPr lang="en-US" altLang="ko-KR" sz="2400" dirty="0"/>
              <a:t>Tolerance to Radiation:</a:t>
            </a:r>
          </a:p>
          <a:p>
            <a:r>
              <a:rPr lang="en-US" altLang="ko-KR" sz="2400" dirty="0"/>
              <a:t>	               2.7 </a:t>
            </a:r>
            <a:r>
              <a:rPr lang="en-US" altLang="ko-KR" sz="2400" dirty="0" err="1"/>
              <a:t>Mrad</a:t>
            </a:r>
            <a:r>
              <a:rPr lang="en-US" altLang="ko-KR" sz="2400" dirty="0"/>
              <a:t>, </a:t>
            </a:r>
          </a:p>
          <a:p>
            <a:r>
              <a:rPr lang="en-US" altLang="ko-KR" sz="2400" dirty="0"/>
              <a:t>	               1.7 x 10</a:t>
            </a:r>
            <a:r>
              <a:rPr lang="en-US" altLang="ko-KR" sz="2400" baseline="30000" dirty="0"/>
              <a:t>13</a:t>
            </a:r>
            <a:r>
              <a:rPr lang="en-US" altLang="ko-KR" sz="2400" dirty="0"/>
              <a:t> 1 MeV </a:t>
            </a:r>
            <a:r>
              <a:rPr lang="en-US" altLang="ko-KR" sz="2400" dirty="0" err="1"/>
              <a:t>n</a:t>
            </a:r>
            <a:r>
              <a:rPr lang="en-US" altLang="ko-KR" sz="2400" baseline="-25000" dirty="0" err="1"/>
              <a:t>eq</a:t>
            </a:r>
            <a:r>
              <a:rPr lang="en-US" altLang="ko-KR" sz="2400" dirty="0"/>
              <a:t>/cm</a:t>
            </a:r>
            <a:r>
              <a:rPr lang="en-US" altLang="ko-KR" sz="2400" baseline="30000" dirty="0"/>
              <a:t>-2</a:t>
            </a:r>
          </a:p>
          <a:p>
            <a:r>
              <a:rPr lang="en-US" altLang="ko-KR" sz="2400" dirty="0"/>
              <a:t>Readout:</a:t>
            </a:r>
          </a:p>
          <a:p>
            <a:r>
              <a:rPr lang="en-US" altLang="ko-KR" sz="2400" dirty="0"/>
              <a:t>	               </a:t>
            </a:r>
            <a:r>
              <a:rPr lang="en-US" altLang="ko-KR" sz="2400" dirty="0" err="1"/>
              <a:t>Pb+Pb</a:t>
            </a:r>
            <a:r>
              <a:rPr lang="en-US" altLang="ko-KR" sz="2400" dirty="0"/>
              <a:t> at 100 kHz</a:t>
            </a:r>
          </a:p>
        </p:txBody>
      </p:sp>
    </p:spTree>
    <p:extLst>
      <p:ext uri="{BB962C8B-B14F-4D97-AF65-F5344CB8AC3E}">
        <p14:creationId xmlns:p14="http://schemas.microsoft.com/office/powerpoint/2010/main" val="3365498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내용 개체 틀 4">
            <a:extLst>
              <a:ext uri="{FF2B5EF4-FFF2-40B4-BE49-F238E27FC236}">
                <a16:creationId xmlns:a16="http://schemas.microsoft.com/office/drawing/2014/main" id="{FF6DE693-825B-487B-AD44-9564C732A42F}"/>
              </a:ext>
            </a:extLst>
          </p:cNvPr>
          <p:cNvSpPr>
            <a:spLocks noGrp="1"/>
          </p:cNvSpPr>
          <p:nvPr>
            <p:ph idx="1"/>
          </p:nvPr>
        </p:nvSpPr>
        <p:spPr/>
        <p:txBody>
          <a:bodyPr/>
          <a:lstStyle/>
          <a:p>
            <a:r>
              <a:rPr lang="en-US" altLang="ko-KR" dirty="0"/>
              <a:t>ALPIDE from the CIS technology</a:t>
            </a:r>
            <a:endParaRPr lang="ko-KR" altLang="en-US" dirty="0"/>
          </a:p>
        </p:txBody>
      </p:sp>
      <p:sp>
        <p:nvSpPr>
          <p:cNvPr id="6" name="텍스트 개체 틀 5">
            <a:extLst>
              <a:ext uri="{FF2B5EF4-FFF2-40B4-BE49-F238E27FC236}">
                <a16:creationId xmlns:a16="http://schemas.microsoft.com/office/drawing/2014/main" id="{FABC5DAA-7614-4291-A7BE-44E095C381A9}"/>
              </a:ext>
            </a:extLst>
          </p:cNvPr>
          <p:cNvSpPr>
            <a:spLocks noGrp="1"/>
          </p:cNvSpPr>
          <p:nvPr>
            <p:ph type="body" sz="quarter" idx="11"/>
          </p:nvPr>
        </p:nvSpPr>
        <p:spPr>
          <a:xfrm>
            <a:off x="360839" y="203381"/>
            <a:ext cx="11631589" cy="596446"/>
          </a:xfrm>
        </p:spPr>
        <p:txBody>
          <a:bodyPr/>
          <a:lstStyle/>
          <a:p>
            <a:r>
              <a:rPr lang="en-US" altLang="ko-KR" dirty="0"/>
              <a:t>ALICE ITS2 upgrade &amp; ALPIDE from the CIS technology</a:t>
            </a:r>
            <a:endParaRPr lang="ko-KR" altLang="en-US" dirty="0"/>
          </a:p>
        </p:txBody>
      </p:sp>
      <p:sp>
        <p:nvSpPr>
          <p:cNvPr id="4" name="슬라이드 번호 개체 틀 3">
            <a:extLst>
              <a:ext uri="{FF2B5EF4-FFF2-40B4-BE49-F238E27FC236}">
                <a16:creationId xmlns:a16="http://schemas.microsoft.com/office/drawing/2014/main" id="{F6D165CC-FB6B-4574-9FB7-F35C70BDCB33}"/>
              </a:ext>
            </a:extLst>
          </p:cNvPr>
          <p:cNvSpPr>
            <a:spLocks noGrp="1"/>
          </p:cNvSpPr>
          <p:nvPr>
            <p:ph type="sldNum" sz="quarter" idx="4"/>
          </p:nvPr>
        </p:nvSpPr>
        <p:spPr/>
        <p:txBody>
          <a:bodyPr/>
          <a:lstStyle/>
          <a:p>
            <a:fld id="{5BC373C5-40C0-4198-9E06-0924FC79B413}" type="slidenum">
              <a:rPr lang="ko-KR" altLang="en-US" smtClean="0"/>
              <a:pPr/>
              <a:t>12</a:t>
            </a:fld>
            <a:endParaRPr lang="ko-KR" altLang="en-US" dirty="0"/>
          </a:p>
        </p:txBody>
      </p:sp>
      <p:sp>
        <p:nvSpPr>
          <p:cNvPr id="8" name="바닥글 개체 틀 6">
            <a:extLst>
              <a:ext uri="{FF2B5EF4-FFF2-40B4-BE49-F238E27FC236}">
                <a16:creationId xmlns:a16="http://schemas.microsoft.com/office/drawing/2014/main" id="{AF192E74-08E3-40A7-B293-4001B23429FB}"/>
              </a:ext>
            </a:extLst>
          </p:cNvPr>
          <p:cNvSpPr txBox="1">
            <a:spLocks/>
          </p:cNvSpPr>
          <p:nvPr/>
        </p:nvSpPr>
        <p:spPr>
          <a:xfrm>
            <a:off x="2753249" y="6520200"/>
            <a:ext cx="6410420" cy="337800"/>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dirty="0">
                <a:solidFill>
                  <a:srgbClr val="1A1A1B"/>
                </a:solidFill>
                <a:latin typeface="Noto Sans KR"/>
              </a:rPr>
              <a:t>2022</a:t>
            </a:r>
            <a:r>
              <a:rPr lang="ko-KR" altLang="en-US" dirty="0">
                <a:solidFill>
                  <a:srgbClr val="1A1A1B"/>
                </a:solidFill>
                <a:latin typeface="Noto Sans KR"/>
              </a:rPr>
              <a:t>년 가을</a:t>
            </a:r>
            <a:r>
              <a:rPr lang="en-US" altLang="ko-KR" dirty="0">
                <a:solidFill>
                  <a:srgbClr val="1A1A1B"/>
                </a:solidFill>
                <a:latin typeface="Noto Sans KR"/>
              </a:rPr>
              <a:t>, </a:t>
            </a:r>
            <a:r>
              <a:rPr lang="ko-KR" altLang="en-US" dirty="0">
                <a:solidFill>
                  <a:srgbClr val="1A1A1B"/>
                </a:solidFill>
                <a:latin typeface="Noto Sans KR"/>
              </a:rPr>
              <a:t>고에너지 물리학회</a:t>
            </a:r>
            <a:endParaRPr lang="ko-KR" altLang="en-US"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52ACDFA-D00B-4346-A1A7-DDC34A0AF814}"/>
                  </a:ext>
                </a:extLst>
              </p:cNvPr>
              <p:cNvSpPr txBox="1"/>
              <p:nvPr/>
            </p:nvSpPr>
            <p:spPr>
              <a:xfrm>
                <a:off x="6094509" y="2096145"/>
                <a:ext cx="5496954" cy="3789820"/>
              </a:xfrm>
              <a:prstGeom prst="rect">
                <a:avLst/>
              </a:prstGeom>
              <a:noFill/>
            </p:spPr>
            <p:txBody>
              <a:bodyPr wrap="none" rtlCol="0">
                <a:spAutoFit/>
              </a:bodyPr>
              <a:lstStyle/>
              <a:p>
                <a:r>
                  <a:rPr lang="en-US" altLang="ko-KR" sz="2400" dirty="0"/>
                  <a:t>ALPIDE</a:t>
                </a:r>
              </a:p>
              <a:p>
                <a:r>
                  <a:rPr lang="en-US" altLang="ko-KR" sz="2400" dirty="0"/>
                  <a:t>0.18 </a:t>
                </a:r>
                <a:r>
                  <a:rPr lang="en-US" altLang="ko-KR" sz="2400" dirty="0">
                    <a:sym typeface="Symbol" panose="05050102010706020507" pitchFamily="18" charset="2"/>
                  </a:rPr>
                  <a:t>m CMOS technology, </a:t>
                </a:r>
                <a:r>
                  <a:rPr lang="en-US" altLang="ko-KR" sz="2400" dirty="0" err="1">
                    <a:sym typeface="Symbol" panose="05050102010706020507" pitchFamily="18" charset="2"/>
                  </a:rPr>
                  <a:t>TowerJazz</a:t>
                </a:r>
                <a:endParaRPr lang="en-US" altLang="ko-KR" sz="2400" dirty="0">
                  <a:sym typeface="Symbol" panose="05050102010706020507" pitchFamily="18" charset="2"/>
                </a:endParaRPr>
              </a:p>
              <a:p>
                <a:endParaRPr lang="en-US" altLang="ko-KR" sz="2400" dirty="0"/>
              </a:p>
              <a:p>
                <a:r>
                  <a:rPr lang="en-US" altLang="ko-KR" sz="2400" dirty="0"/>
                  <a:t>Size: 1.5 x 3 cm</a:t>
                </a:r>
                <a:r>
                  <a:rPr lang="en-US" altLang="ko-KR" sz="2400" baseline="30000" dirty="0"/>
                  <a:t>2</a:t>
                </a:r>
                <a:r>
                  <a:rPr lang="en-US" altLang="ko-KR" sz="2400" dirty="0"/>
                  <a:t>, 50/100 </a:t>
                </a:r>
                <a:r>
                  <a:rPr lang="en-US" altLang="ko-KR" sz="2400" dirty="0">
                    <a:sym typeface="Symbol" panose="05050102010706020507" pitchFamily="18" charset="2"/>
                  </a:rPr>
                  <a:t>m thick</a:t>
                </a:r>
              </a:p>
              <a:p>
                <a:r>
                  <a:rPr lang="en-US" altLang="ko-KR" sz="2400" dirty="0"/>
                  <a:t>Pixel size:  29 x 27 (</a:t>
                </a:r>
                <a:r>
                  <a:rPr lang="en-US" altLang="ko-KR" sz="2400" dirty="0">
                    <a:sym typeface="Symbol" panose="05050102010706020507" pitchFamily="18" charset="2"/>
                  </a:rPr>
                  <a:t>m)</a:t>
                </a:r>
                <a:r>
                  <a:rPr lang="en-US" altLang="ko-KR" sz="2400" baseline="30000" dirty="0">
                    <a:sym typeface="Symbol" panose="05050102010706020507" pitchFamily="18" charset="2"/>
                  </a:rPr>
                  <a:t>2</a:t>
                </a:r>
                <a:endParaRPr lang="en-US" altLang="ko-KR" sz="2400" baseline="30000" dirty="0"/>
              </a:p>
              <a:p>
                <a:r>
                  <a:rPr lang="en-US" altLang="ko-KR" sz="2400" dirty="0"/>
                  <a:t>Efficiency:</a:t>
                </a:r>
                <a:r>
                  <a:rPr lang="ko-KR" altLang="en-US" sz="2400" dirty="0"/>
                  <a:t> </a:t>
                </a:r>
                <a:r>
                  <a:rPr lang="en-US" altLang="ko-KR" sz="2400" dirty="0"/>
                  <a:t>&gt;</a:t>
                </a:r>
                <a:r>
                  <a:rPr lang="ko-KR" altLang="en-US" sz="2400" dirty="0"/>
                  <a:t> </a:t>
                </a:r>
                <a:r>
                  <a:rPr lang="en-US" altLang="ko-KR" sz="2400" dirty="0"/>
                  <a:t>99%</a:t>
                </a:r>
              </a:p>
              <a:p>
                <a:r>
                  <a:rPr lang="en-US" altLang="ko-KR" sz="2400" dirty="0"/>
                  <a:t>Fake hit rate: </a:t>
                </a:r>
                <a14:m>
                  <m:oMath xmlns:m="http://schemas.openxmlformats.org/officeDocument/2006/math">
                    <m:r>
                      <a:rPr lang="en-US" altLang="ko-KR" sz="2400" b="0" i="0" smtClean="0">
                        <a:latin typeface="Cambria Math" panose="02040503050406030204" pitchFamily="18" charset="0"/>
                      </a:rPr>
                      <m:t>≪</m:t>
                    </m:r>
                    <m:sSup>
                      <m:sSupPr>
                        <m:ctrlPr>
                          <a:rPr lang="en-US" altLang="ko-KR" sz="2400" b="0" i="1" smtClean="0">
                            <a:latin typeface="Cambria Math" panose="02040503050406030204" pitchFamily="18" charset="0"/>
                          </a:rPr>
                        </m:ctrlPr>
                      </m:sSupPr>
                      <m:e>
                        <m:r>
                          <a:rPr lang="en-US" altLang="ko-KR" sz="2400" b="0" i="1" smtClean="0">
                            <a:latin typeface="Cambria Math" panose="02040503050406030204" pitchFamily="18" charset="0"/>
                          </a:rPr>
                          <m:t>10</m:t>
                        </m:r>
                      </m:e>
                      <m:sup>
                        <m:r>
                          <a:rPr lang="en-US" altLang="ko-KR" sz="2400" b="0" i="1" smtClean="0">
                            <a:latin typeface="Cambria Math" panose="02040503050406030204" pitchFamily="18" charset="0"/>
                          </a:rPr>
                          <m:t>−5</m:t>
                        </m:r>
                      </m:sup>
                    </m:sSup>
                  </m:oMath>
                </a14:m>
                <a:endParaRPr lang="en-US" altLang="ko-KR" sz="2400" dirty="0"/>
              </a:p>
              <a:p>
                <a:r>
                  <a:rPr lang="en-US" altLang="ko-KR" sz="2400" dirty="0"/>
                  <a:t>Integration</a:t>
                </a:r>
                <a:r>
                  <a:rPr lang="ko-KR" altLang="en-US" sz="2400" dirty="0"/>
                  <a:t> </a:t>
                </a:r>
                <a:r>
                  <a:rPr lang="en-US" altLang="ko-KR" sz="2400" dirty="0"/>
                  <a:t>time: </a:t>
                </a:r>
                <a14:m>
                  <m:oMath xmlns:m="http://schemas.openxmlformats.org/officeDocument/2006/math">
                    <m:r>
                      <a:rPr lang="en-US" altLang="ko-KR" sz="2400" b="0" i="1" smtClean="0">
                        <a:latin typeface="Cambria Math" panose="02040503050406030204" pitchFamily="18" charset="0"/>
                      </a:rPr>
                      <m:t>10 </m:t>
                    </m:r>
                    <m:r>
                      <a:rPr lang="en-US" altLang="ko-KR" sz="2400" b="0" i="1" smtClean="0">
                        <a:latin typeface="Cambria Math" panose="02040503050406030204" pitchFamily="18" charset="0"/>
                      </a:rPr>
                      <m:t>𝜇</m:t>
                    </m:r>
                    <m:r>
                      <a:rPr lang="en-US" altLang="ko-KR" sz="2400" b="0" i="1" smtClean="0">
                        <a:latin typeface="Cambria Math" panose="02040503050406030204" pitchFamily="18" charset="0"/>
                      </a:rPr>
                      <m:t>𝑠</m:t>
                    </m:r>
                  </m:oMath>
                </a14:m>
                <a:endParaRPr lang="en-US" altLang="ko-KR" sz="2400" dirty="0"/>
              </a:p>
              <a:p>
                <a:r>
                  <a:rPr lang="en-US" altLang="ko-KR" sz="2400" dirty="0"/>
                  <a:t>Power density: </a:t>
                </a:r>
                <a14:m>
                  <m:oMath xmlns:m="http://schemas.openxmlformats.org/officeDocument/2006/math">
                    <m:r>
                      <a:rPr lang="en-US" altLang="ko-KR" sz="2400" b="0" i="0" smtClean="0">
                        <a:latin typeface="Cambria Math" panose="02040503050406030204" pitchFamily="18" charset="0"/>
                      </a:rPr>
                      <m:t>35 </m:t>
                    </m:r>
                    <m:r>
                      <a:rPr lang="en-US" altLang="ko-KR" sz="2400" b="0" i="1" smtClean="0">
                        <a:latin typeface="Cambria Math" panose="02040503050406030204" pitchFamily="18" charset="0"/>
                      </a:rPr>
                      <m:t>𝑚𝑊</m:t>
                    </m:r>
                    <m:r>
                      <a:rPr lang="en-US" altLang="ko-KR" sz="2400" b="0" i="1" smtClean="0">
                        <a:latin typeface="Cambria Math" panose="02040503050406030204" pitchFamily="18" charset="0"/>
                      </a:rPr>
                      <m:t>/</m:t>
                    </m:r>
                    <m:r>
                      <a:rPr lang="en-US" altLang="ko-KR" sz="2400" b="0" i="1" smtClean="0">
                        <a:latin typeface="Cambria Math" panose="02040503050406030204" pitchFamily="18" charset="0"/>
                      </a:rPr>
                      <m:t>𝑐</m:t>
                    </m:r>
                    <m:sSup>
                      <m:sSupPr>
                        <m:ctrlPr>
                          <a:rPr lang="en-US" altLang="ko-KR" sz="2400" b="0" i="1" smtClean="0">
                            <a:latin typeface="Cambria Math" panose="02040503050406030204" pitchFamily="18" charset="0"/>
                          </a:rPr>
                        </m:ctrlPr>
                      </m:sSupPr>
                      <m:e>
                        <m:r>
                          <a:rPr lang="en-US" altLang="ko-KR" sz="2400" b="0" i="1" smtClean="0">
                            <a:latin typeface="Cambria Math" panose="02040503050406030204" pitchFamily="18" charset="0"/>
                          </a:rPr>
                          <m:t>𝑚</m:t>
                        </m:r>
                      </m:e>
                      <m:sup>
                        <m:r>
                          <a:rPr lang="en-US" altLang="ko-KR" sz="2400" b="0" i="1" smtClean="0">
                            <a:latin typeface="Cambria Math" panose="02040503050406030204" pitchFamily="18" charset="0"/>
                          </a:rPr>
                          <m:t>2</m:t>
                        </m:r>
                      </m:sup>
                    </m:sSup>
                  </m:oMath>
                </a14:m>
                <a:endParaRPr lang="en-US" altLang="ko-KR" sz="2400" dirty="0"/>
              </a:p>
              <a:p>
                <a:r>
                  <a:rPr lang="en-US" altLang="ko-KR" sz="2400" dirty="0"/>
                  <a:t>Hit density: </a:t>
                </a:r>
                <a14:m>
                  <m:oMath xmlns:m="http://schemas.openxmlformats.org/officeDocument/2006/math">
                    <m:r>
                      <a:rPr lang="en-US" altLang="ko-KR" sz="2400" b="0" i="1" smtClean="0">
                        <a:latin typeface="Cambria Math" panose="02040503050406030204" pitchFamily="18" charset="0"/>
                      </a:rPr>
                      <m:t>18/</m:t>
                    </m:r>
                    <m:r>
                      <a:rPr lang="en-US" altLang="ko-KR" sz="2400" b="0" i="1" smtClean="0">
                        <a:latin typeface="Cambria Math" panose="02040503050406030204" pitchFamily="18" charset="0"/>
                      </a:rPr>
                      <m:t>𝑐</m:t>
                    </m:r>
                    <m:sSup>
                      <m:sSupPr>
                        <m:ctrlPr>
                          <a:rPr lang="en-US" altLang="ko-KR" sz="2400" b="0" i="1" smtClean="0">
                            <a:latin typeface="Cambria Math" panose="02040503050406030204" pitchFamily="18" charset="0"/>
                          </a:rPr>
                        </m:ctrlPr>
                      </m:sSupPr>
                      <m:e>
                        <m:r>
                          <a:rPr lang="en-US" altLang="ko-KR" sz="2400" b="0" i="1" smtClean="0">
                            <a:latin typeface="Cambria Math" panose="02040503050406030204" pitchFamily="18" charset="0"/>
                          </a:rPr>
                          <m:t>𝑚</m:t>
                        </m:r>
                      </m:e>
                      <m:sup>
                        <m:r>
                          <a:rPr lang="en-US" altLang="ko-KR" sz="2400" b="0" i="1" smtClean="0">
                            <a:latin typeface="Cambria Math" panose="02040503050406030204" pitchFamily="18" charset="0"/>
                          </a:rPr>
                          <m:t>2</m:t>
                        </m:r>
                      </m:sup>
                    </m:sSup>
                  </m:oMath>
                </a14:m>
                <a:endParaRPr lang="en-US" altLang="ko-KR" sz="2400" dirty="0"/>
              </a:p>
            </p:txBody>
          </p:sp>
        </mc:Choice>
        <mc:Fallback xmlns="">
          <p:sp>
            <p:nvSpPr>
              <p:cNvPr id="2" name="TextBox 1">
                <a:extLst>
                  <a:ext uri="{FF2B5EF4-FFF2-40B4-BE49-F238E27FC236}">
                    <a16:creationId xmlns:a16="http://schemas.microsoft.com/office/drawing/2014/main" id="{952ACDFA-D00B-4346-A1A7-DDC34A0AF814}"/>
                  </a:ext>
                </a:extLst>
              </p:cNvPr>
              <p:cNvSpPr txBox="1">
                <a:spLocks noRot="1" noChangeAspect="1" noMove="1" noResize="1" noEditPoints="1" noAdjustHandles="1" noChangeArrowheads="1" noChangeShapeType="1" noTextEdit="1"/>
              </p:cNvSpPr>
              <p:nvPr/>
            </p:nvSpPr>
            <p:spPr>
              <a:xfrm>
                <a:off x="6094509" y="2096145"/>
                <a:ext cx="5496954" cy="3789820"/>
              </a:xfrm>
              <a:prstGeom prst="rect">
                <a:avLst/>
              </a:prstGeom>
              <a:blipFill>
                <a:blip r:embed="rId2"/>
                <a:stretch>
                  <a:fillRect l="-1776" t="-1286" r="-777" b="-2733"/>
                </a:stretch>
              </a:blipFill>
            </p:spPr>
            <p:txBody>
              <a:bodyPr/>
              <a:lstStyle/>
              <a:p>
                <a:r>
                  <a:rPr lang="ko-KR" altLang="en-US">
                    <a:noFill/>
                  </a:rPr>
                  <a:t> </a:t>
                </a:r>
              </a:p>
            </p:txBody>
          </p:sp>
        </mc:Fallback>
      </mc:AlternateContent>
      <p:pic>
        <p:nvPicPr>
          <p:cNvPr id="7" name="그림 6">
            <a:extLst>
              <a:ext uri="{FF2B5EF4-FFF2-40B4-BE49-F238E27FC236}">
                <a16:creationId xmlns:a16="http://schemas.microsoft.com/office/drawing/2014/main" id="{3D7628B6-91F8-4382-A125-EB3FF4AA5EE0}"/>
              </a:ext>
            </a:extLst>
          </p:cNvPr>
          <p:cNvPicPr>
            <a:picLocks noChangeAspect="1"/>
          </p:cNvPicPr>
          <p:nvPr/>
        </p:nvPicPr>
        <p:blipFill>
          <a:blip r:embed="rId3"/>
          <a:stretch>
            <a:fillRect/>
          </a:stretch>
        </p:blipFill>
        <p:spPr>
          <a:xfrm>
            <a:off x="877138" y="1724333"/>
            <a:ext cx="4295775" cy="2118806"/>
          </a:xfrm>
          <a:prstGeom prst="rect">
            <a:avLst/>
          </a:prstGeom>
        </p:spPr>
      </p:pic>
      <p:pic>
        <p:nvPicPr>
          <p:cNvPr id="11" name="그림 10">
            <a:extLst>
              <a:ext uri="{FF2B5EF4-FFF2-40B4-BE49-F238E27FC236}">
                <a16:creationId xmlns:a16="http://schemas.microsoft.com/office/drawing/2014/main" id="{58D233E7-AF89-4B04-8417-818F18AFC802}"/>
              </a:ext>
            </a:extLst>
          </p:cNvPr>
          <p:cNvPicPr>
            <a:picLocks noChangeAspect="1"/>
          </p:cNvPicPr>
          <p:nvPr/>
        </p:nvPicPr>
        <p:blipFill>
          <a:blip r:embed="rId4"/>
          <a:stretch>
            <a:fillRect/>
          </a:stretch>
        </p:blipFill>
        <p:spPr>
          <a:xfrm>
            <a:off x="877138" y="3993285"/>
            <a:ext cx="4295775" cy="2228850"/>
          </a:xfrm>
          <a:prstGeom prst="rect">
            <a:avLst/>
          </a:prstGeom>
        </p:spPr>
      </p:pic>
    </p:spTree>
    <p:extLst>
      <p:ext uri="{BB962C8B-B14F-4D97-AF65-F5344CB8AC3E}">
        <p14:creationId xmlns:p14="http://schemas.microsoft.com/office/powerpoint/2010/main" val="1107001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내용 개체 틀 4">
            <a:extLst>
              <a:ext uri="{FF2B5EF4-FFF2-40B4-BE49-F238E27FC236}">
                <a16:creationId xmlns:a16="http://schemas.microsoft.com/office/drawing/2014/main" id="{FF6DE693-825B-487B-AD44-9564C732A42F}"/>
              </a:ext>
            </a:extLst>
          </p:cNvPr>
          <p:cNvSpPr>
            <a:spLocks noGrp="1"/>
          </p:cNvSpPr>
          <p:nvPr>
            <p:ph idx="1"/>
          </p:nvPr>
        </p:nvSpPr>
        <p:spPr/>
        <p:txBody>
          <a:bodyPr/>
          <a:lstStyle/>
          <a:p>
            <a:r>
              <a:rPr lang="en-US" altLang="ko-KR" dirty="0"/>
              <a:t>ALPIDE from the CIS technology</a:t>
            </a:r>
            <a:endParaRPr lang="ko-KR" altLang="en-US" dirty="0"/>
          </a:p>
        </p:txBody>
      </p:sp>
      <p:sp>
        <p:nvSpPr>
          <p:cNvPr id="6" name="텍스트 개체 틀 5">
            <a:extLst>
              <a:ext uri="{FF2B5EF4-FFF2-40B4-BE49-F238E27FC236}">
                <a16:creationId xmlns:a16="http://schemas.microsoft.com/office/drawing/2014/main" id="{FABC5DAA-7614-4291-A7BE-44E095C381A9}"/>
              </a:ext>
            </a:extLst>
          </p:cNvPr>
          <p:cNvSpPr>
            <a:spLocks noGrp="1"/>
          </p:cNvSpPr>
          <p:nvPr>
            <p:ph type="body" sz="quarter" idx="11"/>
          </p:nvPr>
        </p:nvSpPr>
        <p:spPr>
          <a:xfrm>
            <a:off x="360839" y="203381"/>
            <a:ext cx="11631589" cy="596446"/>
          </a:xfrm>
        </p:spPr>
        <p:txBody>
          <a:bodyPr/>
          <a:lstStyle/>
          <a:p>
            <a:r>
              <a:rPr lang="en-US" altLang="ko-KR" dirty="0"/>
              <a:t>ALICE ITS2 upgrade &amp; ALPIDE from the CIS technology</a:t>
            </a:r>
            <a:endParaRPr lang="ko-KR" altLang="en-US" dirty="0"/>
          </a:p>
        </p:txBody>
      </p:sp>
      <p:sp>
        <p:nvSpPr>
          <p:cNvPr id="4" name="슬라이드 번호 개체 틀 3">
            <a:extLst>
              <a:ext uri="{FF2B5EF4-FFF2-40B4-BE49-F238E27FC236}">
                <a16:creationId xmlns:a16="http://schemas.microsoft.com/office/drawing/2014/main" id="{F6D165CC-FB6B-4574-9FB7-F35C70BDCB33}"/>
              </a:ext>
            </a:extLst>
          </p:cNvPr>
          <p:cNvSpPr>
            <a:spLocks noGrp="1"/>
          </p:cNvSpPr>
          <p:nvPr>
            <p:ph type="sldNum" sz="quarter" idx="4"/>
          </p:nvPr>
        </p:nvSpPr>
        <p:spPr/>
        <p:txBody>
          <a:bodyPr/>
          <a:lstStyle/>
          <a:p>
            <a:fld id="{5BC373C5-40C0-4198-9E06-0924FC79B413}" type="slidenum">
              <a:rPr lang="ko-KR" altLang="en-US" smtClean="0"/>
              <a:pPr/>
              <a:t>13</a:t>
            </a:fld>
            <a:endParaRPr lang="ko-KR" altLang="en-US" dirty="0"/>
          </a:p>
        </p:txBody>
      </p:sp>
      <p:sp>
        <p:nvSpPr>
          <p:cNvPr id="8" name="바닥글 개체 틀 6">
            <a:extLst>
              <a:ext uri="{FF2B5EF4-FFF2-40B4-BE49-F238E27FC236}">
                <a16:creationId xmlns:a16="http://schemas.microsoft.com/office/drawing/2014/main" id="{AF192E74-08E3-40A7-B293-4001B23429FB}"/>
              </a:ext>
            </a:extLst>
          </p:cNvPr>
          <p:cNvSpPr txBox="1">
            <a:spLocks/>
          </p:cNvSpPr>
          <p:nvPr/>
        </p:nvSpPr>
        <p:spPr>
          <a:xfrm>
            <a:off x="2753249" y="6520200"/>
            <a:ext cx="6410420" cy="337800"/>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dirty="0">
                <a:solidFill>
                  <a:srgbClr val="1A1A1B"/>
                </a:solidFill>
                <a:latin typeface="Noto Sans KR"/>
              </a:rPr>
              <a:t>2022</a:t>
            </a:r>
            <a:r>
              <a:rPr lang="ko-KR" altLang="en-US" dirty="0">
                <a:solidFill>
                  <a:srgbClr val="1A1A1B"/>
                </a:solidFill>
                <a:latin typeface="Noto Sans KR"/>
              </a:rPr>
              <a:t>년 가을</a:t>
            </a:r>
            <a:r>
              <a:rPr lang="en-US" altLang="ko-KR" dirty="0">
                <a:solidFill>
                  <a:srgbClr val="1A1A1B"/>
                </a:solidFill>
                <a:latin typeface="Noto Sans KR"/>
              </a:rPr>
              <a:t>, </a:t>
            </a:r>
            <a:r>
              <a:rPr lang="ko-KR" altLang="en-US" dirty="0">
                <a:solidFill>
                  <a:srgbClr val="1A1A1B"/>
                </a:solidFill>
                <a:latin typeface="Noto Sans KR"/>
              </a:rPr>
              <a:t>고에너지 물리학회</a:t>
            </a:r>
            <a:endParaRPr lang="ko-KR" altLang="en-US" dirty="0"/>
          </a:p>
        </p:txBody>
      </p:sp>
      <p:pic>
        <p:nvPicPr>
          <p:cNvPr id="13" name="그림 12">
            <a:extLst>
              <a:ext uri="{FF2B5EF4-FFF2-40B4-BE49-F238E27FC236}">
                <a16:creationId xmlns:a16="http://schemas.microsoft.com/office/drawing/2014/main" id="{7E8CD023-7A17-4D5A-80B9-55D1CE551AE7}"/>
              </a:ext>
            </a:extLst>
          </p:cNvPr>
          <p:cNvPicPr>
            <a:picLocks noChangeAspect="1"/>
          </p:cNvPicPr>
          <p:nvPr/>
        </p:nvPicPr>
        <p:blipFill>
          <a:blip r:embed="rId2"/>
          <a:stretch>
            <a:fillRect/>
          </a:stretch>
        </p:blipFill>
        <p:spPr>
          <a:xfrm>
            <a:off x="295598" y="1912775"/>
            <a:ext cx="5160679" cy="3032450"/>
          </a:xfrm>
          <a:prstGeom prst="rect">
            <a:avLst/>
          </a:prstGeom>
        </p:spPr>
      </p:pic>
      <p:pic>
        <p:nvPicPr>
          <p:cNvPr id="10" name="그림 9">
            <a:extLst>
              <a:ext uri="{FF2B5EF4-FFF2-40B4-BE49-F238E27FC236}">
                <a16:creationId xmlns:a16="http://schemas.microsoft.com/office/drawing/2014/main" id="{E50FF807-E042-4579-B13C-69AC4D5ABACA}"/>
              </a:ext>
            </a:extLst>
          </p:cNvPr>
          <p:cNvPicPr>
            <a:picLocks noChangeAspect="1"/>
          </p:cNvPicPr>
          <p:nvPr/>
        </p:nvPicPr>
        <p:blipFill>
          <a:blip r:embed="rId3"/>
          <a:stretch>
            <a:fillRect/>
          </a:stretch>
        </p:blipFill>
        <p:spPr>
          <a:xfrm>
            <a:off x="6575940" y="2173140"/>
            <a:ext cx="5076825" cy="3571875"/>
          </a:xfrm>
          <a:prstGeom prst="rect">
            <a:avLst/>
          </a:prstGeom>
        </p:spPr>
      </p:pic>
      <p:sp>
        <p:nvSpPr>
          <p:cNvPr id="12" name="TextBox 11">
            <a:extLst>
              <a:ext uri="{FF2B5EF4-FFF2-40B4-BE49-F238E27FC236}">
                <a16:creationId xmlns:a16="http://schemas.microsoft.com/office/drawing/2014/main" id="{7C610CF0-9B0B-4F10-A43E-0CDFAC68F7BB}"/>
              </a:ext>
            </a:extLst>
          </p:cNvPr>
          <p:cNvSpPr txBox="1"/>
          <p:nvPr/>
        </p:nvSpPr>
        <p:spPr>
          <a:xfrm>
            <a:off x="345843" y="1553268"/>
            <a:ext cx="816890" cy="461665"/>
          </a:xfrm>
          <a:prstGeom prst="rect">
            <a:avLst/>
          </a:prstGeom>
          <a:noFill/>
        </p:spPr>
        <p:txBody>
          <a:bodyPr wrap="none" rtlCol="0">
            <a:spAutoFit/>
          </a:bodyPr>
          <a:lstStyle/>
          <a:p>
            <a:r>
              <a:rPr lang="en-US" altLang="ko-KR" sz="2400" dirty="0"/>
              <a:t>Pixel</a:t>
            </a:r>
            <a:endParaRPr lang="ko-KR" altLang="en-US" sz="2400" dirty="0"/>
          </a:p>
        </p:txBody>
      </p:sp>
      <p:pic>
        <p:nvPicPr>
          <p:cNvPr id="9" name="그림 8">
            <a:extLst>
              <a:ext uri="{FF2B5EF4-FFF2-40B4-BE49-F238E27FC236}">
                <a16:creationId xmlns:a16="http://schemas.microsoft.com/office/drawing/2014/main" id="{84DA97A4-9608-4AB5-BA61-10AD1E7C2DF6}"/>
              </a:ext>
            </a:extLst>
          </p:cNvPr>
          <p:cNvPicPr>
            <a:picLocks noChangeAspect="1"/>
          </p:cNvPicPr>
          <p:nvPr/>
        </p:nvPicPr>
        <p:blipFill>
          <a:blip r:embed="rId4"/>
          <a:stretch>
            <a:fillRect/>
          </a:stretch>
        </p:blipFill>
        <p:spPr>
          <a:xfrm>
            <a:off x="3353049" y="3722664"/>
            <a:ext cx="2916198" cy="2574551"/>
          </a:xfrm>
          <a:prstGeom prst="rect">
            <a:avLst/>
          </a:prstGeom>
        </p:spPr>
      </p:pic>
    </p:spTree>
    <p:extLst>
      <p:ext uri="{BB962C8B-B14F-4D97-AF65-F5344CB8AC3E}">
        <p14:creationId xmlns:p14="http://schemas.microsoft.com/office/powerpoint/2010/main" val="1925882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내용 개체 틀 4">
            <a:extLst>
              <a:ext uri="{FF2B5EF4-FFF2-40B4-BE49-F238E27FC236}">
                <a16:creationId xmlns:a16="http://schemas.microsoft.com/office/drawing/2014/main" id="{FF6DE693-825B-487B-AD44-9564C732A42F}"/>
              </a:ext>
            </a:extLst>
          </p:cNvPr>
          <p:cNvSpPr>
            <a:spLocks noGrp="1"/>
          </p:cNvSpPr>
          <p:nvPr>
            <p:ph idx="1"/>
          </p:nvPr>
        </p:nvSpPr>
        <p:spPr/>
        <p:txBody>
          <a:bodyPr/>
          <a:lstStyle/>
          <a:p>
            <a:r>
              <a:rPr lang="en-US" altLang="ko-KR" dirty="0"/>
              <a:t>ALPIDE from the CIS technology</a:t>
            </a:r>
            <a:endParaRPr lang="ko-KR" altLang="en-US" dirty="0"/>
          </a:p>
        </p:txBody>
      </p:sp>
      <p:sp>
        <p:nvSpPr>
          <p:cNvPr id="6" name="텍스트 개체 틀 5">
            <a:extLst>
              <a:ext uri="{FF2B5EF4-FFF2-40B4-BE49-F238E27FC236}">
                <a16:creationId xmlns:a16="http://schemas.microsoft.com/office/drawing/2014/main" id="{FABC5DAA-7614-4291-A7BE-44E095C381A9}"/>
              </a:ext>
            </a:extLst>
          </p:cNvPr>
          <p:cNvSpPr>
            <a:spLocks noGrp="1"/>
          </p:cNvSpPr>
          <p:nvPr>
            <p:ph type="body" sz="quarter" idx="11"/>
          </p:nvPr>
        </p:nvSpPr>
        <p:spPr>
          <a:xfrm>
            <a:off x="360839" y="203381"/>
            <a:ext cx="11631589" cy="596446"/>
          </a:xfrm>
        </p:spPr>
        <p:txBody>
          <a:bodyPr/>
          <a:lstStyle/>
          <a:p>
            <a:r>
              <a:rPr lang="en-US" altLang="ko-KR" dirty="0"/>
              <a:t>ALICE ITS2 upgrade &amp; ALPIDE from the CIS technology</a:t>
            </a:r>
            <a:endParaRPr lang="ko-KR" altLang="en-US" dirty="0"/>
          </a:p>
        </p:txBody>
      </p:sp>
      <p:sp>
        <p:nvSpPr>
          <p:cNvPr id="4" name="슬라이드 번호 개체 틀 3">
            <a:extLst>
              <a:ext uri="{FF2B5EF4-FFF2-40B4-BE49-F238E27FC236}">
                <a16:creationId xmlns:a16="http://schemas.microsoft.com/office/drawing/2014/main" id="{F6D165CC-FB6B-4574-9FB7-F35C70BDCB33}"/>
              </a:ext>
            </a:extLst>
          </p:cNvPr>
          <p:cNvSpPr>
            <a:spLocks noGrp="1"/>
          </p:cNvSpPr>
          <p:nvPr>
            <p:ph type="sldNum" sz="quarter" idx="4"/>
          </p:nvPr>
        </p:nvSpPr>
        <p:spPr/>
        <p:txBody>
          <a:bodyPr/>
          <a:lstStyle/>
          <a:p>
            <a:fld id="{5BC373C5-40C0-4198-9E06-0924FC79B413}" type="slidenum">
              <a:rPr lang="ko-KR" altLang="en-US" smtClean="0"/>
              <a:pPr/>
              <a:t>14</a:t>
            </a:fld>
            <a:endParaRPr lang="ko-KR" altLang="en-US" dirty="0"/>
          </a:p>
        </p:txBody>
      </p:sp>
      <p:sp>
        <p:nvSpPr>
          <p:cNvPr id="8" name="바닥글 개체 틀 6">
            <a:extLst>
              <a:ext uri="{FF2B5EF4-FFF2-40B4-BE49-F238E27FC236}">
                <a16:creationId xmlns:a16="http://schemas.microsoft.com/office/drawing/2014/main" id="{AF192E74-08E3-40A7-B293-4001B23429FB}"/>
              </a:ext>
            </a:extLst>
          </p:cNvPr>
          <p:cNvSpPr txBox="1">
            <a:spLocks/>
          </p:cNvSpPr>
          <p:nvPr/>
        </p:nvSpPr>
        <p:spPr>
          <a:xfrm>
            <a:off x="2753249" y="6520200"/>
            <a:ext cx="6410420" cy="337800"/>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dirty="0">
                <a:solidFill>
                  <a:srgbClr val="1A1A1B"/>
                </a:solidFill>
                <a:latin typeface="Noto Sans KR"/>
              </a:rPr>
              <a:t>2022</a:t>
            </a:r>
            <a:r>
              <a:rPr lang="ko-KR" altLang="en-US" dirty="0">
                <a:solidFill>
                  <a:srgbClr val="1A1A1B"/>
                </a:solidFill>
                <a:latin typeface="Noto Sans KR"/>
              </a:rPr>
              <a:t>년 가을</a:t>
            </a:r>
            <a:r>
              <a:rPr lang="en-US" altLang="ko-KR" dirty="0">
                <a:solidFill>
                  <a:srgbClr val="1A1A1B"/>
                </a:solidFill>
                <a:latin typeface="Noto Sans KR"/>
              </a:rPr>
              <a:t>, </a:t>
            </a:r>
            <a:r>
              <a:rPr lang="ko-KR" altLang="en-US" dirty="0">
                <a:solidFill>
                  <a:srgbClr val="1A1A1B"/>
                </a:solidFill>
                <a:latin typeface="Noto Sans KR"/>
              </a:rPr>
              <a:t>고에너지 물리학회</a:t>
            </a:r>
            <a:endParaRPr lang="ko-KR" altLang="en-US" dirty="0"/>
          </a:p>
        </p:txBody>
      </p:sp>
      <p:sp>
        <p:nvSpPr>
          <p:cNvPr id="12" name="TextBox 11">
            <a:extLst>
              <a:ext uri="{FF2B5EF4-FFF2-40B4-BE49-F238E27FC236}">
                <a16:creationId xmlns:a16="http://schemas.microsoft.com/office/drawing/2014/main" id="{7C610CF0-9B0B-4F10-A43E-0CDFAC68F7BB}"/>
              </a:ext>
            </a:extLst>
          </p:cNvPr>
          <p:cNvSpPr txBox="1"/>
          <p:nvPr/>
        </p:nvSpPr>
        <p:spPr>
          <a:xfrm>
            <a:off x="345843" y="1553268"/>
            <a:ext cx="1549270" cy="461665"/>
          </a:xfrm>
          <a:prstGeom prst="rect">
            <a:avLst/>
          </a:prstGeom>
          <a:noFill/>
        </p:spPr>
        <p:txBody>
          <a:bodyPr wrap="none" rtlCol="0">
            <a:spAutoFit/>
          </a:bodyPr>
          <a:lstStyle/>
          <a:p>
            <a:r>
              <a:rPr lang="en-US" altLang="ko-KR" sz="2400" dirty="0"/>
              <a:t>Front end</a:t>
            </a:r>
            <a:endParaRPr lang="ko-KR" altLang="en-US" sz="2400" dirty="0"/>
          </a:p>
        </p:txBody>
      </p:sp>
      <p:pic>
        <p:nvPicPr>
          <p:cNvPr id="9" name="그림 8">
            <a:extLst>
              <a:ext uri="{FF2B5EF4-FFF2-40B4-BE49-F238E27FC236}">
                <a16:creationId xmlns:a16="http://schemas.microsoft.com/office/drawing/2014/main" id="{FEE9E8A2-0E4C-4C29-94D7-ACD261EBA980}"/>
              </a:ext>
            </a:extLst>
          </p:cNvPr>
          <p:cNvPicPr>
            <a:picLocks noChangeAspect="1"/>
          </p:cNvPicPr>
          <p:nvPr/>
        </p:nvPicPr>
        <p:blipFill>
          <a:blip r:embed="rId2"/>
          <a:stretch>
            <a:fillRect/>
          </a:stretch>
        </p:blipFill>
        <p:spPr>
          <a:xfrm>
            <a:off x="903145" y="2346754"/>
            <a:ext cx="10439400" cy="3362325"/>
          </a:xfrm>
          <a:prstGeom prst="rect">
            <a:avLst/>
          </a:prstGeom>
        </p:spPr>
      </p:pic>
    </p:spTree>
    <p:extLst>
      <p:ext uri="{BB962C8B-B14F-4D97-AF65-F5344CB8AC3E}">
        <p14:creationId xmlns:p14="http://schemas.microsoft.com/office/powerpoint/2010/main" val="4020276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FA6FC18A-EBB4-478B-A2A3-804B6AC45B43}"/>
              </a:ext>
            </a:extLst>
          </p:cNvPr>
          <p:cNvPicPr>
            <a:picLocks noChangeAspect="1"/>
          </p:cNvPicPr>
          <p:nvPr/>
        </p:nvPicPr>
        <p:blipFill>
          <a:blip r:embed="rId2"/>
          <a:stretch>
            <a:fillRect/>
          </a:stretch>
        </p:blipFill>
        <p:spPr>
          <a:xfrm>
            <a:off x="1117696" y="1941498"/>
            <a:ext cx="9953625" cy="4610100"/>
          </a:xfrm>
          <a:prstGeom prst="rect">
            <a:avLst/>
          </a:prstGeom>
        </p:spPr>
      </p:pic>
      <p:sp>
        <p:nvSpPr>
          <p:cNvPr id="5" name="내용 개체 틀 4">
            <a:extLst>
              <a:ext uri="{FF2B5EF4-FFF2-40B4-BE49-F238E27FC236}">
                <a16:creationId xmlns:a16="http://schemas.microsoft.com/office/drawing/2014/main" id="{FF6DE693-825B-487B-AD44-9564C732A42F}"/>
              </a:ext>
            </a:extLst>
          </p:cNvPr>
          <p:cNvSpPr>
            <a:spLocks noGrp="1"/>
          </p:cNvSpPr>
          <p:nvPr>
            <p:ph idx="1"/>
          </p:nvPr>
        </p:nvSpPr>
        <p:spPr/>
        <p:txBody>
          <a:bodyPr/>
          <a:lstStyle/>
          <a:p>
            <a:r>
              <a:rPr lang="en-US" altLang="ko-KR" dirty="0"/>
              <a:t>ALPIDE from the CIS technology</a:t>
            </a:r>
            <a:endParaRPr lang="ko-KR" altLang="en-US" dirty="0"/>
          </a:p>
        </p:txBody>
      </p:sp>
      <p:sp>
        <p:nvSpPr>
          <p:cNvPr id="6" name="텍스트 개체 틀 5">
            <a:extLst>
              <a:ext uri="{FF2B5EF4-FFF2-40B4-BE49-F238E27FC236}">
                <a16:creationId xmlns:a16="http://schemas.microsoft.com/office/drawing/2014/main" id="{FABC5DAA-7614-4291-A7BE-44E095C381A9}"/>
              </a:ext>
            </a:extLst>
          </p:cNvPr>
          <p:cNvSpPr>
            <a:spLocks noGrp="1"/>
          </p:cNvSpPr>
          <p:nvPr>
            <p:ph type="body" sz="quarter" idx="11"/>
          </p:nvPr>
        </p:nvSpPr>
        <p:spPr>
          <a:xfrm>
            <a:off x="360839" y="203381"/>
            <a:ext cx="11631589" cy="596446"/>
          </a:xfrm>
        </p:spPr>
        <p:txBody>
          <a:bodyPr/>
          <a:lstStyle/>
          <a:p>
            <a:r>
              <a:rPr lang="en-US" altLang="ko-KR" dirty="0"/>
              <a:t>ALICE ITS2 upgrade &amp; ALPIDE from the CIS technology</a:t>
            </a:r>
            <a:endParaRPr lang="ko-KR" altLang="en-US" dirty="0"/>
          </a:p>
        </p:txBody>
      </p:sp>
      <p:sp>
        <p:nvSpPr>
          <p:cNvPr id="4" name="슬라이드 번호 개체 틀 3">
            <a:extLst>
              <a:ext uri="{FF2B5EF4-FFF2-40B4-BE49-F238E27FC236}">
                <a16:creationId xmlns:a16="http://schemas.microsoft.com/office/drawing/2014/main" id="{F6D165CC-FB6B-4574-9FB7-F35C70BDCB33}"/>
              </a:ext>
            </a:extLst>
          </p:cNvPr>
          <p:cNvSpPr>
            <a:spLocks noGrp="1"/>
          </p:cNvSpPr>
          <p:nvPr>
            <p:ph type="sldNum" sz="quarter" idx="4"/>
          </p:nvPr>
        </p:nvSpPr>
        <p:spPr/>
        <p:txBody>
          <a:bodyPr/>
          <a:lstStyle/>
          <a:p>
            <a:fld id="{5BC373C5-40C0-4198-9E06-0924FC79B413}" type="slidenum">
              <a:rPr lang="ko-KR" altLang="en-US" smtClean="0"/>
              <a:pPr/>
              <a:t>15</a:t>
            </a:fld>
            <a:endParaRPr lang="ko-KR" altLang="en-US" dirty="0"/>
          </a:p>
        </p:txBody>
      </p:sp>
      <p:sp>
        <p:nvSpPr>
          <p:cNvPr id="8" name="바닥글 개체 틀 6">
            <a:extLst>
              <a:ext uri="{FF2B5EF4-FFF2-40B4-BE49-F238E27FC236}">
                <a16:creationId xmlns:a16="http://schemas.microsoft.com/office/drawing/2014/main" id="{AF192E74-08E3-40A7-B293-4001B23429FB}"/>
              </a:ext>
            </a:extLst>
          </p:cNvPr>
          <p:cNvSpPr txBox="1">
            <a:spLocks/>
          </p:cNvSpPr>
          <p:nvPr/>
        </p:nvSpPr>
        <p:spPr>
          <a:xfrm>
            <a:off x="2753249" y="6520200"/>
            <a:ext cx="6410420" cy="337800"/>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dirty="0">
                <a:solidFill>
                  <a:srgbClr val="1A1A1B"/>
                </a:solidFill>
                <a:latin typeface="Noto Sans KR"/>
              </a:rPr>
              <a:t>2022</a:t>
            </a:r>
            <a:r>
              <a:rPr lang="ko-KR" altLang="en-US" dirty="0">
                <a:solidFill>
                  <a:srgbClr val="1A1A1B"/>
                </a:solidFill>
                <a:latin typeface="Noto Sans KR"/>
              </a:rPr>
              <a:t>년 가을</a:t>
            </a:r>
            <a:r>
              <a:rPr lang="en-US" altLang="ko-KR" dirty="0">
                <a:solidFill>
                  <a:srgbClr val="1A1A1B"/>
                </a:solidFill>
                <a:latin typeface="Noto Sans KR"/>
              </a:rPr>
              <a:t>, </a:t>
            </a:r>
            <a:r>
              <a:rPr lang="ko-KR" altLang="en-US" dirty="0">
                <a:solidFill>
                  <a:srgbClr val="1A1A1B"/>
                </a:solidFill>
                <a:latin typeface="Noto Sans KR"/>
              </a:rPr>
              <a:t>고에너지 물리학회</a:t>
            </a:r>
            <a:endParaRPr lang="ko-KR" altLang="en-US" dirty="0"/>
          </a:p>
        </p:txBody>
      </p:sp>
      <p:sp>
        <p:nvSpPr>
          <p:cNvPr id="12" name="TextBox 11">
            <a:extLst>
              <a:ext uri="{FF2B5EF4-FFF2-40B4-BE49-F238E27FC236}">
                <a16:creationId xmlns:a16="http://schemas.microsoft.com/office/drawing/2014/main" id="{7C610CF0-9B0B-4F10-A43E-0CDFAC68F7BB}"/>
              </a:ext>
            </a:extLst>
          </p:cNvPr>
          <p:cNvSpPr txBox="1"/>
          <p:nvPr/>
        </p:nvSpPr>
        <p:spPr>
          <a:xfrm>
            <a:off x="345843" y="1553268"/>
            <a:ext cx="6602705" cy="461665"/>
          </a:xfrm>
          <a:prstGeom prst="rect">
            <a:avLst/>
          </a:prstGeom>
          <a:noFill/>
        </p:spPr>
        <p:txBody>
          <a:bodyPr wrap="none" rtlCol="0">
            <a:spAutoFit/>
          </a:bodyPr>
          <a:lstStyle/>
          <a:p>
            <a:r>
              <a:rPr lang="en-US" altLang="ko-KR" sz="2400" dirty="0"/>
              <a:t>Real time zero suppression (priority encoder) </a:t>
            </a:r>
            <a:endParaRPr lang="ko-KR" altLang="en-US" sz="2400" dirty="0"/>
          </a:p>
        </p:txBody>
      </p:sp>
    </p:spTree>
    <p:extLst>
      <p:ext uri="{BB962C8B-B14F-4D97-AF65-F5344CB8AC3E}">
        <p14:creationId xmlns:p14="http://schemas.microsoft.com/office/powerpoint/2010/main" val="1494468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내용 개체 틀 4">
            <a:extLst>
              <a:ext uri="{FF2B5EF4-FFF2-40B4-BE49-F238E27FC236}">
                <a16:creationId xmlns:a16="http://schemas.microsoft.com/office/drawing/2014/main" id="{FF6DE693-825B-487B-AD44-9564C732A42F}"/>
              </a:ext>
            </a:extLst>
          </p:cNvPr>
          <p:cNvSpPr>
            <a:spLocks noGrp="1"/>
          </p:cNvSpPr>
          <p:nvPr>
            <p:ph idx="1"/>
          </p:nvPr>
        </p:nvSpPr>
        <p:spPr>
          <a:xfrm>
            <a:off x="345843" y="1037179"/>
            <a:ext cx="11497332" cy="885371"/>
          </a:xfrm>
        </p:spPr>
        <p:txBody>
          <a:bodyPr/>
          <a:lstStyle/>
          <a:p>
            <a:r>
              <a:rPr lang="en-US" altLang="ko-KR" dirty="0"/>
              <a:t>Korean involvement</a:t>
            </a:r>
            <a:endParaRPr lang="ko-KR" altLang="en-US" dirty="0"/>
          </a:p>
          <a:p>
            <a:endParaRPr lang="ko-KR" altLang="en-US" dirty="0"/>
          </a:p>
        </p:txBody>
      </p:sp>
      <p:sp>
        <p:nvSpPr>
          <p:cNvPr id="6" name="텍스트 개체 틀 5">
            <a:extLst>
              <a:ext uri="{FF2B5EF4-FFF2-40B4-BE49-F238E27FC236}">
                <a16:creationId xmlns:a16="http://schemas.microsoft.com/office/drawing/2014/main" id="{FABC5DAA-7614-4291-A7BE-44E095C381A9}"/>
              </a:ext>
            </a:extLst>
          </p:cNvPr>
          <p:cNvSpPr>
            <a:spLocks noGrp="1"/>
          </p:cNvSpPr>
          <p:nvPr>
            <p:ph type="body" sz="quarter" idx="11"/>
          </p:nvPr>
        </p:nvSpPr>
        <p:spPr>
          <a:xfrm>
            <a:off x="360839" y="203381"/>
            <a:ext cx="11631589" cy="596446"/>
          </a:xfrm>
        </p:spPr>
        <p:txBody>
          <a:bodyPr/>
          <a:lstStyle/>
          <a:p>
            <a:r>
              <a:rPr lang="en-US" altLang="ko-KR" dirty="0"/>
              <a:t>ALICE ITS2 upgrade &amp; ALPIDE from the CIS technology</a:t>
            </a:r>
            <a:endParaRPr lang="ko-KR" altLang="en-US" dirty="0"/>
          </a:p>
        </p:txBody>
      </p:sp>
      <p:sp>
        <p:nvSpPr>
          <p:cNvPr id="4" name="슬라이드 번호 개체 틀 3">
            <a:extLst>
              <a:ext uri="{FF2B5EF4-FFF2-40B4-BE49-F238E27FC236}">
                <a16:creationId xmlns:a16="http://schemas.microsoft.com/office/drawing/2014/main" id="{F6D165CC-FB6B-4574-9FB7-F35C70BDCB33}"/>
              </a:ext>
            </a:extLst>
          </p:cNvPr>
          <p:cNvSpPr>
            <a:spLocks noGrp="1"/>
          </p:cNvSpPr>
          <p:nvPr>
            <p:ph type="sldNum" sz="quarter" idx="4"/>
          </p:nvPr>
        </p:nvSpPr>
        <p:spPr/>
        <p:txBody>
          <a:bodyPr/>
          <a:lstStyle/>
          <a:p>
            <a:fld id="{5BC373C5-40C0-4198-9E06-0924FC79B413}" type="slidenum">
              <a:rPr lang="ko-KR" altLang="en-US" smtClean="0"/>
              <a:pPr/>
              <a:t>16</a:t>
            </a:fld>
            <a:endParaRPr lang="ko-KR" altLang="en-US" dirty="0"/>
          </a:p>
        </p:txBody>
      </p:sp>
      <p:sp>
        <p:nvSpPr>
          <p:cNvPr id="8" name="바닥글 개체 틀 6">
            <a:extLst>
              <a:ext uri="{FF2B5EF4-FFF2-40B4-BE49-F238E27FC236}">
                <a16:creationId xmlns:a16="http://schemas.microsoft.com/office/drawing/2014/main" id="{AF192E74-08E3-40A7-B293-4001B23429FB}"/>
              </a:ext>
            </a:extLst>
          </p:cNvPr>
          <p:cNvSpPr txBox="1">
            <a:spLocks/>
          </p:cNvSpPr>
          <p:nvPr/>
        </p:nvSpPr>
        <p:spPr>
          <a:xfrm>
            <a:off x="2753249" y="6520200"/>
            <a:ext cx="6410420" cy="337800"/>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dirty="0">
                <a:solidFill>
                  <a:srgbClr val="1A1A1B"/>
                </a:solidFill>
                <a:latin typeface="Noto Sans KR"/>
              </a:rPr>
              <a:t>2022</a:t>
            </a:r>
            <a:r>
              <a:rPr lang="ko-KR" altLang="en-US" dirty="0">
                <a:solidFill>
                  <a:srgbClr val="1A1A1B"/>
                </a:solidFill>
                <a:latin typeface="Noto Sans KR"/>
              </a:rPr>
              <a:t>년 가을</a:t>
            </a:r>
            <a:r>
              <a:rPr lang="en-US" altLang="ko-KR" dirty="0">
                <a:solidFill>
                  <a:srgbClr val="1A1A1B"/>
                </a:solidFill>
                <a:latin typeface="Noto Sans KR"/>
              </a:rPr>
              <a:t>, </a:t>
            </a:r>
            <a:r>
              <a:rPr lang="ko-KR" altLang="en-US" dirty="0">
                <a:solidFill>
                  <a:srgbClr val="1A1A1B"/>
                </a:solidFill>
                <a:latin typeface="Noto Sans KR"/>
              </a:rPr>
              <a:t>고에너지 물리학회</a:t>
            </a:r>
            <a:endParaRPr lang="ko-KR" altLang="en-US" dirty="0"/>
          </a:p>
        </p:txBody>
      </p:sp>
      <p:sp>
        <p:nvSpPr>
          <p:cNvPr id="9" name="내용 개체 틀 2">
            <a:extLst>
              <a:ext uri="{FF2B5EF4-FFF2-40B4-BE49-F238E27FC236}">
                <a16:creationId xmlns:a16="http://schemas.microsoft.com/office/drawing/2014/main" id="{E5988CDC-ECA3-4538-A184-E3A53FDB91C5}"/>
              </a:ext>
            </a:extLst>
          </p:cNvPr>
          <p:cNvSpPr txBox="1">
            <a:spLocks/>
          </p:cNvSpPr>
          <p:nvPr/>
        </p:nvSpPr>
        <p:spPr>
          <a:xfrm>
            <a:off x="354108" y="1758390"/>
            <a:ext cx="10515600" cy="4351338"/>
          </a:xfrm>
          <a:prstGeom prst="rect">
            <a:avLst/>
          </a:prstGeom>
          <a:noFill/>
        </p:spPr>
        <p:txBody>
          <a:bodyPr wrap="square" rtlCol="0">
            <a:normAutofit fontScale="92500"/>
          </a:bodyPr>
          <a:lstStyle>
            <a:lvl1pPr marL="0" indent="0" algn="just" defTabSz="914400" rtl="0" eaLnBrk="1" latinLnBrk="1" hangingPunct="1">
              <a:lnSpc>
                <a:spcPct val="90000"/>
              </a:lnSpc>
              <a:spcBef>
                <a:spcPts val="1000"/>
              </a:spcBef>
              <a:buFont typeface="Arial" panose="020B0604020202020204" pitchFamily="34" charset="0"/>
              <a:buNone/>
              <a:defRPr lang="ko-KR" altLang="en-US" sz="2400" kern="1200" dirty="0" smtClean="0">
                <a:solidFill>
                  <a:srgbClr val="184A6B"/>
                </a:solidFill>
                <a:latin typeface="+mn-lt"/>
                <a:ea typeface="+mn-ea"/>
                <a:cs typeface="+mn-cs"/>
              </a:defRPr>
            </a:lvl1pPr>
            <a:lvl2pPr marL="228600" indent="0" algn="l" defTabSz="914400" rtl="0" eaLnBrk="1" latinLnBrk="1" hangingPunct="1">
              <a:lnSpc>
                <a:spcPct val="90000"/>
              </a:lnSpc>
              <a:spcBef>
                <a:spcPts val="500"/>
              </a:spcBef>
              <a:buFont typeface="Arial" panose="020B0604020202020204" pitchFamily="34" charset="0"/>
              <a:buNone/>
              <a:defRPr lang="ko-KR" altLang="en-US" sz="2400" kern="1200" dirty="0" smtClean="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u="sng" dirty="0">
                <a:solidFill>
                  <a:srgbClr val="FF0000"/>
                </a:solidFill>
              </a:rPr>
              <a:t>Limited involvement</a:t>
            </a:r>
            <a:r>
              <a:rPr lang="en-US" altLang="ko-KR" dirty="0"/>
              <a:t> in the circuit design (FEE &amp; peripheral circuit of the chip)</a:t>
            </a:r>
          </a:p>
          <a:p>
            <a:r>
              <a:rPr lang="en-US" altLang="ko-KR" dirty="0"/>
              <a:t>Participation in the sensor characterization</a:t>
            </a:r>
          </a:p>
          <a:p>
            <a:endParaRPr lang="en-US" altLang="ko-KR" dirty="0"/>
          </a:p>
          <a:p>
            <a:r>
              <a:rPr lang="en-US" altLang="ko-KR" dirty="0"/>
              <a:t>Main involvement in </a:t>
            </a:r>
            <a:r>
              <a:rPr lang="en-US" altLang="ko-KR" b="1" dirty="0"/>
              <a:t>post-processing</a:t>
            </a:r>
          </a:p>
          <a:p>
            <a:pPr lvl="1"/>
            <a:r>
              <a:rPr lang="en-US" altLang="ko-KR" u="sng" dirty="0">
                <a:solidFill>
                  <a:srgbClr val="FF0000"/>
                </a:solidFill>
              </a:rPr>
              <a:t>Thinning &amp; Dicing (All sensors processed by the Korean company FUREX)</a:t>
            </a:r>
          </a:p>
          <a:p>
            <a:pPr lvl="1"/>
            <a:r>
              <a:rPr lang="en-US" altLang="ko-KR" u="sng" dirty="0">
                <a:solidFill>
                  <a:srgbClr val="FF0000"/>
                </a:solidFill>
              </a:rPr>
              <a:t>Mass production test (All key components produced by Korean companies)</a:t>
            </a:r>
          </a:p>
          <a:p>
            <a:pPr lvl="2"/>
            <a:r>
              <a:rPr lang="en-US" altLang="ko-KR" dirty="0"/>
              <a:t>Probe-card, NOTICE/EQENG</a:t>
            </a:r>
          </a:p>
          <a:p>
            <a:pPr lvl="2"/>
            <a:r>
              <a:rPr lang="en-US" altLang="ko-KR" dirty="0"/>
              <a:t>Automatic Test Equipment, C-On</a:t>
            </a:r>
          </a:p>
          <a:p>
            <a:pPr lvl="1"/>
            <a:r>
              <a:rPr lang="en-US" altLang="ko-KR" dirty="0"/>
              <a:t>Module Assembly</a:t>
            </a:r>
          </a:p>
          <a:p>
            <a:pPr lvl="2"/>
            <a:r>
              <a:rPr lang="en-US" altLang="ko-KR" dirty="0"/>
              <a:t>Wire-bonding by the Korean company </a:t>
            </a:r>
            <a:r>
              <a:rPr lang="en-US" altLang="ko-KR" dirty="0" err="1"/>
              <a:t>Sejung</a:t>
            </a:r>
            <a:r>
              <a:rPr lang="en-US" altLang="ko-KR" dirty="0"/>
              <a:t> </a:t>
            </a:r>
            <a:endParaRPr lang="ko-KR" altLang="en-US" dirty="0"/>
          </a:p>
        </p:txBody>
      </p:sp>
    </p:spTree>
    <p:extLst>
      <p:ext uri="{BB962C8B-B14F-4D97-AF65-F5344CB8AC3E}">
        <p14:creationId xmlns:p14="http://schemas.microsoft.com/office/powerpoint/2010/main" val="1406136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697E3664-16E1-4D6C-873F-1E5AF3140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5067" y="3972700"/>
            <a:ext cx="3253232" cy="2439924"/>
          </a:xfrm>
          <a:prstGeom prst="rect">
            <a:avLst/>
          </a:prstGeom>
        </p:spPr>
      </p:pic>
      <p:sp>
        <p:nvSpPr>
          <p:cNvPr id="5" name="내용 개체 틀 4">
            <a:extLst>
              <a:ext uri="{FF2B5EF4-FFF2-40B4-BE49-F238E27FC236}">
                <a16:creationId xmlns:a16="http://schemas.microsoft.com/office/drawing/2014/main" id="{FF6DE693-825B-487B-AD44-9564C732A42F}"/>
              </a:ext>
            </a:extLst>
          </p:cNvPr>
          <p:cNvSpPr>
            <a:spLocks noGrp="1"/>
          </p:cNvSpPr>
          <p:nvPr>
            <p:ph idx="1"/>
          </p:nvPr>
        </p:nvSpPr>
        <p:spPr>
          <a:xfrm>
            <a:off x="345843" y="1037179"/>
            <a:ext cx="11497332" cy="424732"/>
          </a:xfrm>
        </p:spPr>
        <p:txBody>
          <a:bodyPr/>
          <a:lstStyle/>
          <a:p>
            <a:r>
              <a:rPr lang="en-US" altLang="ko-KR" dirty="0"/>
              <a:t>Korean involvement</a:t>
            </a:r>
            <a:endParaRPr lang="ko-KR" altLang="en-US" dirty="0"/>
          </a:p>
        </p:txBody>
      </p:sp>
      <p:sp>
        <p:nvSpPr>
          <p:cNvPr id="6" name="텍스트 개체 틀 5">
            <a:extLst>
              <a:ext uri="{FF2B5EF4-FFF2-40B4-BE49-F238E27FC236}">
                <a16:creationId xmlns:a16="http://schemas.microsoft.com/office/drawing/2014/main" id="{FABC5DAA-7614-4291-A7BE-44E095C381A9}"/>
              </a:ext>
            </a:extLst>
          </p:cNvPr>
          <p:cNvSpPr>
            <a:spLocks noGrp="1"/>
          </p:cNvSpPr>
          <p:nvPr>
            <p:ph type="body" sz="quarter" idx="11"/>
          </p:nvPr>
        </p:nvSpPr>
        <p:spPr>
          <a:xfrm>
            <a:off x="360839" y="203381"/>
            <a:ext cx="11631589" cy="596446"/>
          </a:xfrm>
        </p:spPr>
        <p:txBody>
          <a:bodyPr/>
          <a:lstStyle/>
          <a:p>
            <a:r>
              <a:rPr lang="en-US" altLang="ko-KR" dirty="0"/>
              <a:t>ALICE ITS2 upgrade &amp; ALPIDE from the CIS technology</a:t>
            </a:r>
            <a:endParaRPr lang="ko-KR" altLang="en-US" dirty="0"/>
          </a:p>
        </p:txBody>
      </p:sp>
      <p:sp>
        <p:nvSpPr>
          <p:cNvPr id="4" name="슬라이드 번호 개체 틀 3">
            <a:extLst>
              <a:ext uri="{FF2B5EF4-FFF2-40B4-BE49-F238E27FC236}">
                <a16:creationId xmlns:a16="http://schemas.microsoft.com/office/drawing/2014/main" id="{F6D165CC-FB6B-4574-9FB7-F35C70BDCB33}"/>
              </a:ext>
            </a:extLst>
          </p:cNvPr>
          <p:cNvSpPr>
            <a:spLocks noGrp="1"/>
          </p:cNvSpPr>
          <p:nvPr>
            <p:ph type="sldNum" sz="quarter" idx="4"/>
          </p:nvPr>
        </p:nvSpPr>
        <p:spPr/>
        <p:txBody>
          <a:bodyPr/>
          <a:lstStyle/>
          <a:p>
            <a:fld id="{5BC373C5-40C0-4198-9E06-0924FC79B413}" type="slidenum">
              <a:rPr lang="ko-KR" altLang="en-US" smtClean="0"/>
              <a:pPr/>
              <a:t>17</a:t>
            </a:fld>
            <a:endParaRPr lang="ko-KR" altLang="en-US" dirty="0"/>
          </a:p>
        </p:txBody>
      </p:sp>
      <p:sp>
        <p:nvSpPr>
          <p:cNvPr id="8" name="바닥글 개체 틀 6">
            <a:extLst>
              <a:ext uri="{FF2B5EF4-FFF2-40B4-BE49-F238E27FC236}">
                <a16:creationId xmlns:a16="http://schemas.microsoft.com/office/drawing/2014/main" id="{AF192E74-08E3-40A7-B293-4001B23429FB}"/>
              </a:ext>
            </a:extLst>
          </p:cNvPr>
          <p:cNvSpPr txBox="1">
            <a:spLocks/>
          </p:cNvSpPr>
          <p:nvPr/>
        </p:nvSpPr>
        <p:spPr>
          <a:xfrm>
            <a:off x="2753249" y="6520200"/>
            <a:ext cx="6410420" cy="337800"/>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dirty="0">
                <a:solidFill>
                  <a:srgbClr val="1A1A1B"/>
                </a:solidFill>
                <a:latin typeface="Noto Sans KR"/>
              </a:rPr>
              <a:t>2022</a:t>
            </a:r>
            <a:r>
              <a:rPr lang="ko-KR" altLang="en-US" dirty="0">
                <a:solidFill>
                  <a:srgbClr val="1A1A1B"/>
                </a:solidFill>
                <a:latin typeface="Noto Sans KR"/>
              </a:rPr>
              <a:t>년 가을</a:t>
            </a:r>
            <a:r>
              <a:rPr lang="en-US" altLang="ko-KR" dirty="0">
                <a:solidFill>
                  <a:srgbClr val="1A1A1B"/>
                </a:solidFill>
                <a:latin typeface="Noto Sans KR"/>
              </a:rPr>
              <a:t>, </a:t>
            </a:r>
            <a:r>
              <a:rPr lang="ko-KR" altLang="en-US" dirty="0">
                <a:solidFill>
                  <a:srgbClr val="1A1A1B"/>
                </a:solidFill>
                <a:latin typeface="Noto Sans KR"/>
              </a:rPr>
              <a:t>고에너지 물리학회</a:t>
            </a:r>
            <a:endParaRPr lang="ko-KR" altLang="en-US" dirty="0"/>
          </a:p>
        </p:txBody>
      </p:sp>
      <p:pic>
        <p:nvPicPr>
          <p:cNvPr id="12" name="그림 11">
            <a:extLst>
              <a:ext uri="{FF2B5EF4-FFF2-40B4-BE49-F238E27FC236}">
                <a16:creationId xmlns:a16="http://schemas.microsoft.com/office/drawing/2014/main" id="{86B0BBF1-8D77-4665-9898-45E4775CE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861" y="1461910"/>
            <a:ext cx="4090137" cy="2377631"/>
          </a:xfrm>
          <a:prstGeom prst="rect">
            <a:avLst/>
          </a:prstGeom>
        </p:spPr>
      </p:pic>
      <p:pic>
        <p:nvPicPr>
          <p:cNvPr id="14" name="그림 13">
            <a:extLst>
              <a:ext uri="{FF2B5EF4-FFF2-40B4-BE49-F238E27FC236}">
                <a16:creationId xmlns:a16="http://schemas.microsoft.com/office/drawing/2014/main" id="{AB127E37-479F-4A70-997C-FD504FCB1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018" y="4053382"/>
            <a:ext cx="3395253" cy="2437618"/>
          </a:xfrm>
          <a:prstGeom prst="rect">
            <a:avLst/>
          </a:prstGeom>
        </p:spPr>
      </p:pic>
      <p:pic>
        <p:nvPicPr>
          <p:cNvPr id="16" name="그림 15">
            <a:extLst>
              <a:ext uri="{FF2B5EF4-FFF2-40B4-BE49-F238E27FC236}">
                <a16:creationId xmlns:a16="http://schemas.microsoft.com/office/drawing/2014/main" id="{4303D740-ECAC-4ED8-A829-388DAD8C9F7E}"/>
              </a:ext>
            </a:extLst>
          </p:cNvPr>
          <p:cNvPicPr>
            <a:picLocks noChangeAspect="1"/>
          </p:cNvPicPr>
          <p:nvPr/>
        </p:nvPicPr>
        <p:blipFill>
          <a:blip r:embed="rId5"/>
          <a:stretch>
            <a:fillRect/>
          </a:stretch>
        </p:blipFill>
        <p:spPr>
          <a:xfrm>
            <a:off x="4708016" y="1008020"/>
            <a:ext cx="5141323" cy="3659243"/>
          </a:xfrm>
          <a:prstGeom prst="rect">
            <a:avLst/>
          </a:prstGeom>
        </p:spPr>
      </p:pic>
    </p:spTree>
    <p:extLst>
      <p:ext uri="{BB962C8B-B14F-4D97-AF65-F5344CB8AC3E}">
        <p14:creationId xmlns:p14="http://schemas.microsoft.com/office/powerpoint/2010/main" val="1599949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내용 개체 틀 4">
            <a:extLst>
              <a:ext uri="{FF2B5EF4-FFF2-40B4-BE49-F238E27FC236}">
                <a16:creationId xmlns:a16="http://schemas.microsoft.com/office/drawing/2014/main" id="{FF6DE693-825B-487B-AD44-9564C732A42F}"/>
              </a:ext>
            </a:extLst>
          </p:cNvPr>
          <p:cNvSpPr>
            <a:spLocks noGrp="1"/>
          </p:cNvSpPr>
          <p:nvPr>
            <p:ph idx="1"/>
          </p:nvPr>
        </p:nvSpPr>
        <p:spPr>
          <a:xfrm>
            <a:off x="345843" y="1037179"/>
            <a:ext cx="11497332" cy="424732"/>
          </a:xfrm>
        </p:spPr>
        <p:txBody>
          <a:bodyPr/>
          <a:lstStyle/>
          <a:p>
            <a:r>
              <a:rPr lang="en-US" altLang="ko-KR" dirty="0"/>
              <a:t>Korean involvement</a:t>
            </a:r>
            <a:endParaRPr lang="ko-KR" altLang="en-US" dirty="0"/>
          </a:p>
        </p:txBody>
      </p:sp>
      <p:sp>
        <p:nvSpPr>
          <p:cNvPr id="6" name="텍스트 개체 틀 5">
            <a:extLst>
              <a:ext uri="{FF2B5EF4-FFF2-40B4-BE49-F238E27FC236}">
                <a16:creationId xmlns:a16="http://schemas.microsoft.com/office/drawing/2014/main" id="{FABC5DAA-7614-4291-A7BE-44E095C381A9}"/>
              </a:ext>
            </a:extLst>
          </p:cNvPr>
          <p:cNvSpPr>
            <a:spLocks noGrp="1"/>
          </p:cNvSpPr>
          <p:nvPr>
            <p:ph type="body" sz="quarter" idx="11"/>
          </p:nvPr>
        </p:nvSpPr>
        <p:spPr>
          <a:xfrm>
            <a:off x="360839" y="203381"/>
            <a:ext cx="11631589" cy="596446"/>
          </a:xfrm>
        </p:spPr>
        <p:txBody>
          <a:bodyPr/>
          <a:lstStyle/>
          <a:p>
            <a:r>
              <a:rPr lang="en-US" altLang="ko-KR" dirty="0"/>
              <a:t>ALICE ITS2 upgrade &amp; ALPIDE from the CIS technology</a:t>
            </a:r>
            <a:endParaRPr lang="ko-KR" altLang="en-US" dirty="0"/>
          </a:p>
        </p:txBody>
      </p:sp>
      <p:sp>
        <p:nvSpPr>
          <p:cNvPr id="4" name="슬라이드 번호 개체 틀 3">
            <a:extLst>
              <a:ext uri="{FF2B5EF4-FFF2-40B4-BE49-F238E27FC236}">
                <a16:creationId xmlns:a16="http://schemas.microsoft.com/office/drawing/2014/main" id="{F6D165CC-FB6B-4574-9FB7-F35C70BDCB33}"/>
              </a:ext>
            </a:extLst>
          </p:cNvPr>
          <p:cNvSpPr>
            <a:spLocks noGrp="1"/>
          </p:cNvSpPr>
          <p:nvPr>
            <p:ph type="sldNum" sz="quarter" idx="4"/>
          </p:nvPr>
        </p:nvSpPr>
        <p:spPr/>
        <p:txBody>
          <a:bodyPr/>
          <a:lstStyle/>
          <a:p>
            <a:fld id="{5BC373C5-40C0-4198-9E06-0924FC79B413}" type="slidenum">
              <a:rPr lang="ko-KR" altLang="en-US" smtClean="0"/>
              <a:pPr/>
              <a:t>18</a:t>
            </a:fld>
            <a:endParaRPr lang="ko-KR" altLang="en-US" dirty="0"/>
          </a:p>
        </p:txBody>
      </p:sp>
      <p:sp>
        <p:nvSpPr>
          <p:cNvPr id="8" name="바닥글 개체 틀 6">
            <a:extLst>
              <a:ext uri="{FF2B5EF4-FFF2-40B4-BE49-F238E27FC236}">
                <a16:creationId xmlns:a16="http://schemas.microsoft.com/office/drawing/2014/main" id="{AF192E74-08E3-40A7-B293-4001B23429FB}"/>
              </a:ext>
            </a:extLst>
          </p:cNvPr>
          <p:cNvSpPr txBox="1">
            <a:spLocks/>
          </p:cNvSpPr>
          <p:nvPr/>
        </p:nvSpPr>
        <p:spPr>
          <a:xfrm>
            <a:off x="2753249" y="6520200"/>
            <a:ext cx="6410420" cy="337800"/>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dirty="0">
                <a:solidFill>
                  <a:srgbClr val="1A1A1B"/>
                </a:solidFill>
                <a:latin typeface="Noto Sans KR"/>
              </a:rPr>
              <a:t>2022</a:t>
            </a:r>
            <a:r>
              <a:rPr lang="ko-KR" altLang="en-US" dirty="0">
                <a:solidFill>
                  <a:srgbClr val="1A1A1B"/>
                </a:solidFill>
                <a:latin typeface="Noto Sans KR"/>
              </a:rPr>
              <a:t>년 가을</a:t>
            </a:r>
            <a:r>
              <a:rPr lang="en-US" altLang="ko-KR" dirty="0">
                <a:solidFill>
                  <a:srgbClr val="1A1A1B"/>
                </a:solidFill>
                <a:latin typeface="Noto Sans KR"/>
              </a:rPr>
              <a:t>, </a:t>
            </a:r>
            <a:r>
              <a:rPr lang="ko-KR" altLang="en-US" dirty="0">
                <a:solidFill>
                  <a:srgbClr val="1A1A1B"/>
                </a:solidFill>
                <a:latin typeface="Noto Sans KR"/>
              </a:rPr>
              <a:t>고에너지 물리학회</a:t>
            </a:r>
            <a:endParaRPr lang="ko-KR" altLang="en-US" dirty="0"/>
          </a:p>
        </p:txBody>
      </p:sp>
      <p:grpSp>
        <p:nvGrpSpPr>
          <p:cNvPr id="11" name="그룹 10">
            <a:extLst>
              <a:ext uri="{FF2B5EF4-FFF2-40B4-BE49-F238E27FC236}">
                <a16:creationId xmlns:a16="http://schemas.microsoft.com/office/drawing/2014/main" id="{BD3C8055-80DB-43C6-BF42-26ED047883E5}"/>
              </a:ext>
            </a:extLst>
          </p:cNvPr>
          <p:cNvGrpSpPr/>
          <p:nvPr/>
        </p:nvGrpSpPr>
        <p:grpSpPr>
          <a:xfrm>
            <a:off x="889059" y="2003123"/>
            <a:ext cx="10410899" cy="3875249"/>
            <a:chOff x="984486" y="2557023"/>
            <a:chExt cx="10410899" cy="4145402"/>
          </a:xfrm>
        </p:grpSpPr>
        <p:pic>
          <p:nvPicPr>
            <p:cNvPr id="13" name="_x225425440" descr="EMB00004f4835fb">
              <a:extLst>
                <a:ext uri="{FF2B5EF4-FFF2-40B4-BE49-F238E27FC236}">
                  <a16:creationId xmlns:a16="http://schemas.microsoft.com/office/drawing/2014/main" id="{8A0BA95D-73CA-4A31-B93A-E07AC85008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6507709" y="2595417"/>
              <a:ext cx="2196554" cy="4107007"/>
            </a:xfrm>
            <a:prstGeom prst="rect">
              <a:avLst/>
            </a:prstGeom>
            <a:noFill/>
            <a:extLst>
              <a:ext uri="{909E8E84-426E-40DD-AFC4-6F175D3DCCD1}">
                <a14:hiddenFill xmlns:a14="http://schemas.microsoft.com/office/drawing/2010/main">
                  <a:solidFill>
                    <a:srgbClr val="FFFFFF"/>
                  </a:solidFill>
                </a14:hiddenFill>
              </a:ext>
            </a:extLst>
          </p:spPr>
        </p:pic>
        <p:pic>
          <p:nvPicPr>
            <p:cNvPr id="15" name="_x225425600" descr="EMB00004f4835fe">
              <a:extLst>
                <a:ext uri="{FF2B5EF4-FFF2-40B4-BE49-F238E27FC236}">
                  <a16:creationId xmlns:a16="http://schemas.microsoft.com/office/drawing/2014/main" id="{6421430F-8A2E-41F7-A643-05EEA7A16C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6074" y="4808466"/>
              <a:ext cx="2265914" cy="1631228"/>
            </a:xfrm>
            <a:prstGeom prst="rect">
              <a:avLst/>
            </a:prstGeom>
            <a:noFill/>
            <a:extLst>
              <a:ext uri="{909E8E84-426E-40DD-AFC4-6F175D3DCCD1}">
                <a14:hiddenFill xmlns:a14="http://schemas.microsoft.com/office/drawing/2010/main">
                  <a:solidFill>
                    <a:srgbClr val="FFFFFF"/>
                  </a:solidFill>
                </a14:hiddenFill>
              </a:ext>
            </a:extLst>
          </p:spPr>
        </p:pic>
        <p:pic>
          <p:nvPicPr>
            <p:cNvPr id="16" name="_x225425360" descr="EMB00004f483601">
              <a:extLst>
                <a:ext uri="{FF2B5EF4-FFF2-40B4-BE49-F238E27FC236}">
                  <a16:creationId xmlns:a16="http://schemas.microsoft.com/office/drawing/2014/main" id="{3F28C18A-CA28-4BD3-8326-DF0ACEA071B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592" t="3491" r="49811" b="5591"/>
            <a:stretch/>
          </p:blipFill>
          <p:spPr bwMode="auto">
            <a:xfrm rot="5400000">
              <a:off x="8905486" y="2427810"/>
              <a:ext cx="1979869" cy="2315083"/>
            </a:xfrm>
            <a:prstGeom prst="rect">
              <a:avLst/>
            </a:prstGeom>
            <a:noFill/>
            <a:extLst>
              <a:ext uri="{909E8E84-426E-40DD-AFC4-6F175D3DCCD1}">
                <a14:hiddenFill xmlns:a14="http://schemas.microsoft.com/office/drawing/2010/main">
                  <a:solidFill>
                    <a:srgbClr val="FFFFFF"/>
                  </a:solidFill>
                </a14:hiddenFill>
              </a:ext>
            </a:extLst>
          </p:spPr>
        </p:pic>
        <p:sp>
          <p:nvSpPr>
            <p:cNvPr id="17" name="직사각형 16">
              <a:extLst>
                <a:ext uri="{FF2B5EF4-FFF2-40B4-BE49-F238E27FC236}">
                  <a16:creationId xmlns:a16="http://schemas.microsoft.com/office/drawing/2014/main" id="{CD93A19B-67EF-442E-86BD-5E2CE5E510C3}"/>
                </a:ext>
              </a:extLst>
            </p:cNvPr>
            <p:cNvSpPr/>
            <p:nvPr/>
          </p:nvSpPr>
          <p:spPr>
            <a:xfrm>
              <a:off x="8737879" y="2595417"/>
              <a:ext cx="2315083" cy="1979869"/>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18" name="직사각형 17">
              <a:extLst>
                <a:ext uri="{FF2B5EF4-FFF2-40B4-BE49-F238E27FC236}">
                  <a16:creationId xmlns:a16="http://schemas.microsoft.com/office/drawing/2014/main" id="{7B27FEFF-1AA1-4975-ACCC-0D3088E08361}"/>
                </a:ext>
              </a:extLst>
            </p:cNvPr>
            <p:cNvSpPr/>
            <p:nvPr/>
          </p:nvSpPr>
          <p:spPr>
            <a:xfrm>
              <a:off x="7286308" y="3381846"/>
              <a:ext cx="608658" cy="960948"/>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cxnSp>
          <p:nvCxnSpPr>
            <p:cNvPr id="19" name="직선 연결선 18">
              <a:extLst>
                <a:ext uri="{FF2B5EF4-FFF2-40B4-BE49-F238E27FC236}">
                  <a16:creationId xmlns:a16="http://schemas.microsoft.com/office/drawing/2014/main" id="{F1291DF4-7906-4F2F-BFD5-7A88AD32A384}"/>
                </a:ext>
              </a:extLst>
            </p:cNvPr>
            <p:cNvCxnSpPr>
              <a:cxnSpLocks/>
            </p:cNvCxnSpPr>
            <p:nvPr/>
          </p:nvCxnSpPr>
          <p:spPr>
            <a:xfrm flipV="1">
              <a:off x="7916929" y="2595417"/>
              <a:ext cx="756636" cy="809831"/>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0" name="직선 연결선 19">
              <a:extLst>
                <a:ext uri="{FF2B5EF4-FFF2-40B4-BE49-F238E27FC236}">
                  <a16:creationId xmlns:a16="http://schemas.microsoft.com/office/drawing/2014/main" id="{2547D860-ED89-4A22-AE4F-1E2EAD4DCB25}"/>
                </a:ext>
              </a:extLst>
            </p:cNvPr>
            <p:cNvCxnSpPr>
              <a:cxnSpLocks/>
            </p:cNvCxnSpPr>
            <p:nvPr/>
          </p:nvCxnSpPr>
          <p:spPr>
            <a:xfrm>
              <a:off x="7883313" y="4352270"/>
              <a:ext cx="820950" cy="223016"/>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19">
              <a:extLst>
                <a:ext uri="{FF2B5EF4-FFF2-40B4-BE49-F238E27FC236}">
                  <a16:creationId xmlns:a16="http://schemas.microsoft.com/office/drawing/2014/main" id="{E6B1CBD7-EEF3-4C19-822E-1D203D87EB8D}"/>
                </a:ext>
              </a:extLst>
            </p:cNvPr>
            <p:cNvSpPr txBox="1"/>
            <p:nvPr/>
          </p:nvSpPr>
          <p:spPr>
            <a:xfrm>
              <a:off x="6783549" y="6312535"/>
              <a:ext cx="1721305" cy="369332"/>
            </a:xfrm>
            <a:prstGeom prst="rect">
              <a:avLst/>
            </a:prstGeom>
            <a:solidFill>
              <a:schemeClr val="bg1">
                <a:alpha val="70000"/>
              </a:schemeClr>
            </a:solid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b="1" dirty="0"/>
                <a:t>Mother</a:t>
              </a:r>
              <a:r>
                <a:rPr lang="ko-KR" altLang="en-US" b="1" dirty="0"/>
                <a:t> </a:t>
              </a:r>
              <a:r>
                <a:rPr lang="en-US" altLang="ko-KR" b="1" dirty="0"/>
                <a:t>board</a:t>
              </a:r>
              <a:endParaRPr lang="ko-KR" altLang="en-US" b="1" dirty="0"/>
            </a:p>
          </p:txBody>
        </p:sp>
        <p:sp>
          <p:nvSpPr>
            <p:cNvPr id="22" name="TextBox 23">
              <a:extLst>
                <a:ext uri="{FF2B5EF4-FFF2-40B4-BE49-F238E27FC236}">
                  <a16:creationId xmlns:a16="http://schemas.microsoft.com/office/drawing/2014/main" id="{0627DADF-D366-42B6-86D5-D595B767EA09}"/>
                </a:ext>
              </a:extLst>
            </p:cNvPr>
            <p:cNvSpPr txBox="1"/>
            <p:nvPr/>
          </p:nvSpPr>
          <p:spPr>
            <a:xfrm>
              <a:off x="9115252" y="6333093"/>
              <a:ext cx="1936684" cy="369332"/>
            </a:xfrm>
            <a:prstGeom prst="rect">
              <a:avLst/>
            </a:prstGeom>
            <a:solidFill>
              <a:schemeClr val="bg1">
                <a:alpha val="70000"/>
              </a:schemeClr>
            </a:solid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b="1" dirty="0"/>
                <a:t>Daughter</a:t>
              </a:r>
              <a:r>
                <a:rPr lang="ko-KR" altLang="en-US" b="1" dirty="0"/>
                <a:t> </a:t>
              </a:r>
              <a:r>
                <a:rPr lang="en-US" altLang="ko-KR" b="1" dirty="0"/>
                <a:t>board</a:t>
              </a:r>
              <a:endParaRPr lang="ko-KR" altLang="en-US" b="1" dirty="0"/>
            </a:p>
          </p:txBody>
        </p:sp>
        <p:sp>
          <p:nvSpPr>
            <p:cNvPr id="23" name="TextBox 24">
              <a:extLst>
                <a:ext uri="{FF2B5EF4-FFF2-40B4-BE49-F238E27FC236}">
                  <a16:creationId xmlns:a16="http://schemas.microsoft.com/office/drawing/2014/main" id="{96413C6C-5C4A-4FCD-BC8A-B7C4BBF6ECC0}"/>
                </a:ext>
              </a:extLst>
            </p:cNvPr>
            <p:cNvSpPr txBox="1"/>
            <p:nvPr/>
          </p:nvSpPr>
          <p:spPr>
            <a:xfrm>
              <a:off x="9416763" y="4205954"/>
              <a:ext cx="957313" cy="369332"/>
            </a:xfrm>
            <a:prstGeom prst="rect">
              <a:avLst/>
            </a:prstGeom>
            <a:solidFill>
              <a:schemeClr val="bg1">
                <a:alpha val="70000"/>
              </a:schemeClr>
            </a:solid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b="1" dirty="0"/>
                <a:t>Needle</a:t>
              </a:r>
              <a:endParaRPr lang="ko-KR" altLang="en-US" b="1" dirty="0"/>
            </a:p>
          </p:txBody>
        </p:sp>
        <p:sp>
          <p:nvSpPr>
            <p:cNvPr id="24" name="직사각형 23">
              <a:extLst>
                <a:ext uri="{FF2B5EF4-FFF2-40B4-BE49-F238E27FC236}">
                  <a16:creationId xmlns:a16="http://schemas.microsoft.com/office/drawing/2014/main" id="{8ADE56B2-95E0-444B-BD87-DB0A75C5B83F}"/>
                </a:ext>
              </a:extLst>
            </p:cNvPr>
            <p:cNvSpPr/>
            <p:nvPr/>
          </p:nvSpPr>
          <p:spPr>
            <a:xfrm>
              <a:off x="7378700" y="5638800"/>
              <a:ext cx="504613" cy="5381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25" name="TextBox 27">
              <a:extLst>
                <a:ext uri="{FF2B5EF4-FFF2-40B4-BE49-F238E27FC236}">
                  <a16:creationId xmlns:a16="http://schemas.microsoft.com/office/drawing/2014/main" id="{9EBB2BAD-F3F3-4508-9224-F4FA4090ECD5}"/>
                </a:ext>
              </a:extLst>
            </p:cNvPr>
            <p:cNvSpPr txBox="1"/>
            <p:nvPr/>
          </p:nvSpPr>
          <p:spPr>
            <a:xfrm>
              <a:off x="7216648" y="5259816"/>
              <a:ext cx="778675" cy="369332"/>
            </a:xfrm>
            <a:prstGeom prst="rect">
              <a:avLst/>
            </a:prstGeom>
            <a:solidFill>
              <a:schemeClr val="bg1">
                <a:alpha val="70000"/>
              </a:schemeClr>
            </a:solid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b="1" dirty="0"/>
                <a:t>FPGA</a:t>
              </a:r>
              <a:endParaRPr lang="ko-KR" altLang="en-US" b="1" dirty="0"/>
            </a:p>
          </p:txBody>
        </p:sp>
        <p:grpSp>
          <p:nvGrpSpPr>
            <p:cNvPr id="26" name="그룹 25">
              <a:extLst>
                <a:ext uri="{FF2B5EF4-FFF2-40B4-BE49-F238E27FC236}">
                  <a16:creationId xmlns:a16="http://schemas.microsoft.com/office/drawing/2014/main" id="{88B4DAB4-F7CE-4E69-9D7E-BC3C9EC63BD7}"/>
                </a:ext>
              </a:extLst>
            </p:cNvPr>
            <p:cNvGrpSpPr/>
            <p:nvPr/>
          </p:nvGrpSpPr>
          <p:grpSpPr>
            <a:xfrm>
              <a:off x="984486" y="2557023"/>
              <a:ext cx="5006504" cy="3754877"/>
              <a:chOff x="984486" y="2557023"/>
              <a:chExt cx="5006504" cy="3754877"/>
            </a:xfrm>
          </p:grpSpPr>
          <p:pic>
            <p:nvPicPr>
              <p:cNvPr id="29" name="그림 28">
                <a:extLst>
                  <a:ext uri="{FF2B5EF4-FFF2-40B4-BE49-F238E27FC236}">
                    <a16:creationId xmlns:a16="http://schemas.microsoft.com/office/drawing/2014/main" id="{F1CDC41C-A36A-4C82-89A3-CDD4A5B69350}"/>
                  </a:ext>
                </a:extLst>
              </p:cNvPr>
              <p:cNvPicPr>
                <a:picLocks noChangeAspect="1"/>
              </p:cNvPicPr>
              <p:nvPr/>
            </p:nvPicPr>
            <p:blipFill>
              <a:blip r:embed="rId5"/>
              <a:stretch>
                <a:fillRect/>
              </a:stretch>
            </p:blipFill>
            <p:spPr>
              <a:xfrm rot="10800000">
                <a:off x="984487" y="2557023"/>
                <a:ext cx="5006503" cy="3754877"/>
              </a:xfrm>
              <a:prstGeom prst="rect">
                <a:avLst/>
              </a:prstGeom>
            </p:spPr>
          </p:pic>
          <p:sp>
            <p:nvSpPr>
              <p:cNvPr id="30" name="타원 29">
                <a:extLst>
                  <a:ext uri="{FF2B5EF4-FFF2-40B4-BE49-F238E27FC236}">
                    <a16:creationId xmlns:a16="http://schemas.microsoft.com/office/drawing/2014/main" id="{1C2013FC-1D8A-47E0-BA1B-670B2D4E1B88}"/>
                  </a:ext>
                </a:extLst>
              </p:cNvPr>
              <p:cNvSpPr/>
              <p:nvPr/>
            </p:nvSpPr>
            <p:spPr>
              <a:xfrm>
                <a:off x="1352145" y="2996119"/>
                <a:ext cx="3842425" cy="199417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31" name="TextBox 25">
                <a:extLst>
                  <a:ext uri="{FF2B5EF4-FFF2-40B4-BE49-F238E27FC236}">
                    <a16:creationId xmlns:a16="http://schemas.microsoft.com/office/drawing/2014/main" id="{7E908D15-82B9-4799-A119-01256B65363F}"/>
                  </a:ext>
                </a:extLst>
              </p:cNvPr>
              <p:cNvSpPr txBox="1"/>
              <p:nvPr/>
            </p:nvSpPr>
            <p:spPr>
              <a:xfrm>
                <a:off x="2401799" y="5938997"/>
                <a:ext cx="2171877" cy="369332"/>
              </a:xfrm>
              <a:prstGeom prst="rect">
                <a:avLst/>
              </a:prstGeom>
              <a:solidFill>
                <a:schemeClr val="bg1">
                  <a:alpha val="70000"/>
                </a:schemeClr>
              </a:solid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b="1" dirty="0"/>
                  <a:t>Probe-card in ATE</a:t>
                </a:r>
                <a:endParaRPr lang="ko-KR" altLang="en-US" b="1" dirty="0"/>
              </a:p>
            </p:txBody>
          </p:sp>
          <p:pic>
            <p:nvPicPr>
              <p:cNvPr id="32" name="Google Shape;167;p20">
                <a:extLst>
                  <a:ext uri="{FF2B5EF4-FFF2-40B4-BE49-F238E27FC236}">
                    <a16:creationId xmlns:a16="http://schemas.microsoft.com/office/drawing/2014/main" id="{607F77B2-949A-46DC-B6AB-FCFF07E5C55C}"/>
                  </a:ext>
                </a:extLst>
              </p:cNvPr>
              <p:cNvPicPr preferRelativeResize="0"/>
              <p:nvPr/>
            </p:nvPicPr>
            <p:blipFill>
              <a:blip r:embed="rId6">
                <a:alphaModFix/>
              </a:blip>
              <a:stretch>
                <a:fillRect/>
              </a:stretch>
            </p:blipFill>
            <p:spPr>
              <a:xfrm>
                <a:off x="984486" y="2578150"/>
                <a:ext cx="5006504" cy="3730179"/>
              </a:xfrm>
              <a:prstGeom prst="rect">
                <a:avLst/>
              </a:prstGeom>
              <a:noFill/>
              <a:ln>
                <a:noFill/>
              </a:ln>
            </p:spPr>
          </p:pic>
          <p:sp>
            <p:nvSpPr>
              <p:cNvPr id="33" name="TextBox 26">
                <a:extLst>
                  <a:ext uri="{FF2B5EF4-FFF2-40B4-BE49-F238E27FC236}">
                    <a16:creationId xmlns:a16="http://schemas.microsoft.com/office/drawing/2014/main" id="{110EAE1A-9626-4737-9D67-70CA7B15B6F6}"/>
                  </a:ext>
                </a:extLst>
              </p:cNvPr>
              <p:cNvSpPr txBox="1"/>
              <p:nvPr/>
            </p:nvSpPr>
            <p:spPr>
              <a:xfrm>
                <a:off x="3158653" y="3677654"/>
                <a:ext cx="1399037" cy="369332"/>
              </a:xfrm>
              <a:prstGeom prst="rect">
                <a:avLst/>
              </a:prstGeom>
              <a:solidFill>
                <a:schemeClr val="bg1">
                  <a:alpha val="70000"/>
                </a:schemeClr>
              </a:solid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b="1" dirty="0"/>
                  <a:t>Probe-card</a:t>
                </a:r>
                <a:endParaRPr lang="ko-KR" altLang="en-US" b="1" dirty="0"/>
              </a:p>
            </p:txBody>
          </p:sp>
          <p:sp>
            <p:nvSpPr>
              <p:cNvPr id="34" name="TextBox 28">
                <a:extLst>
                  <a:ext uri="{FF2B5EF4-FFF2-40B4-BE49-F238E27FC236}">
                    <a16:creationId xmlns:a16="http://schemas.microsoft.com/office/drawing/2014/main" id="{8A6D52A9-9B51-4937-9EC3-10F8ECE4ECAF}"/>
                  </a:ext>
                </a:extLst>
              </p:cNvPr>
              <p:cNvSpPr txBox="1"/>
              <p:nvPr/>
            </p:nvSpPr>
            <p:spPr>
              <a:xfrm>
                <a:off x="3335849" y="4522598"/>
                <a:ext cx="922723" cy="369332"/>
              </a:xfrm>
              <a:prstGeom prst="rect">
                <a:avLst/>
              </a:prstGeom>
              <a:solidFill>
                <a:schemeClr val="bg1">
                  <a:alpha val="70000"/>
                </a:schemeClr>
              </a:solid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b="1" dirty="0"/>
                  <a:t>Sensor</a:t>
                </a:r>
                <a:endParaRPr lang="ko-KR" altLang="en-US" b="1" dirty="0"/>
              </a:p>
            </p:txBody>
          </p:sp>
        </p:grpSp>
        <p:sp>
          <p:nvSpPr>
            <p:cNvPr id="27" name="TextBox 29">
              <a:extLst>
                <a:ext uri="{FF2B5EF4-FFF2-40B4-BE49-F238E27FC236}">
                  <a16:creationId xmlns:a16="http://schemas.microsoft.com/office/drawing/2014/main" id="{B9D7EEB3-6659-4B1D-A1FA-BC4B37FFDD32}"/>
                </a:ext>
              </a:extLst>
            </p:cNvPr>
            <p:cNvSpPr txBox="1"/>
            <p:nvPr/>
          </p:nvSpPr>
          <p:spPr>
            <a:xfrm>
              <a:off x="10928591" y="5214273"/>
              <a:ext cx="466794" cy="261610"/>
            </a:xfrm>
            <a:prstGeom prst="rect">
              <a:avLst/>
            </a:prstGeom>
            <a:solidFill>
              <a:schemeClr val="bg1">
                <a:alpha val="70000"/>
              </a:schemeClr>
            </a:solid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ko-KR" altLang="en-US" sz="1100" b="1" dirty="0"/>
                <a:t>전원</a:t>
              </a:r>
            </a:p>
          </p:txBody>
        </p:sp>
        <p:sp>
          <p:nvSpPr>
            <p:cNvPr id="28" name="TextBox 30">
              <a:extLst>
                <a:ext uri="{FF2B5EF4-FFF2-40B4-BE49-F238E27FC236}">
                  <a16:creationId xmlns:a16="http://schemas.microsoft.com/office/drawing/2014/main" id="{19E9AC74-3205-4EB2-8A9D-02B04174504E}"/>
                </a:ext>
              </a:extLst>
            </p:cNvPr>
            <p:cNvSpPr txBox="1"/>
            <p:nvPr/>
          </p:nvSpPr>
          <p:spPr>
            <a:xfrm>
              <a:off x="10926395" y="5677387"/>
              <a:ext cx="457176" cy="261610"/>
            </a:xfrm>
            <a:prstGeom prst="rect">
              <a:avLst/>
            </a:prstGeom>
            <a:solidFill>
              <a:schemeClr val="bg1">
                <a:alpha val="70000"/>
              </a:schemeClr>
            </a:solid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1100" b="1" dirty="0"/>
                <a:t>USB</a:t>
              </a:r>
              <a:endParaRPr lang="ko-KR" altLang="en-US" sz="1100" b="1" dirty="0"/>
            </a:p>
          </p:txBody>
        </p:sp>
      </p:grpSp>
    </p:spTree>
    <p:extLst>
      <p:ext uri="{BB962C8B-B14F-4D97-AF65-F5344CB8AC3E}">
        <p14:creationId xmlns:p14="http://schemas.microsoft.com/office/powerpoint/2010/main" val="4147216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내용 개체 틀 4">
            <a:extLst>
              <a:ext uri="{FF2B5EF4-FFF2-40B4-BE49-F238E27FC236}">
                <a16:creationId xmlns:a16="http://schemas.microsoft.com/office/drawing/2014/main" id="{FF6DE693-825B-487B-AD44-9564C732A42F}"/>
              </a:ext>
            </a:extLst>
          </p:cNvPr>
          <p:cNvSpPr>
            <a:spLocks noGrp="1"/>
          </p:cNvSpPr>
          <p:nvPr>
            <p:ph idx="1"/>
          </p:nvPr>
        </p:nvSpPr>
        <p:spPr>
          <a:xfrm>
            <a:off x="345843" y="1037179"/>
            <a:ext cx="11497332" cy="424732"/>
          </a:xfrm>
        </p:spPr>
        <p:txBody>
          <a:bodyPr/>
          <a:lstStyle/>
          <a:p>
            <a:r>
              <a:rPr lang="en-US" altLang="ko-KR" dirty="0"/>
              <a:t>Korean involvement</a:t>
            </a:r>
            <a:endParaRPr lang="ko-KR" altLang="en-US" dirty="0"/>
          </a:p>
        </p:txBody>
      </p:sp>
      <p:sp>
        <p:nvSpPr>
          <p:cNvPr id="6" name="텍스트 개체 틀 5">
            <a:extLst>
              <a:ext uri="{FF2B5EF4-FFF2-40B4-BE49-F238E27FC236}">
                <a16:creationId xmlns:a16="http://schemas.microsoft.com/office/drawing/2014/main" id="{FABC5DAA-7614-4291-A7BE-44E095C381A9}"/>
              </a:ext>
            </a:extLst>
          </p:cNvPr>
          <p:cNvSpPr>
            <a:spLocks noGrp="1"/>
          </p:cNvSpPr>
          <p:nvPr>
            <p:ph type="body" sz="quarter" idx="11"/>
          </p:nvPr>
        </p:nvSpPr>
        <p:spPr>
          <a:xfrm>
            <a:off x="360839" y="203381"/>
            <a:ext cx="11631589" cy="596446"/>
          </a:xfrm>
        </p:spPr>
        <p:txBody>
          <a:bodyPr/>
          <a:lstStyle/>
          <a:p>
            <a:r>
              <a:rPr lang="en-US" altLang="ko-KR" dirty="0"/>
              <a:t>ALICE ITS2 upgrade &amp; ALPIDE from the CIS technology</a:t>
            </a:r>
            <a:endParaRPr lang="ko-KR" altLang="en-US" dirty="0"/>
          </a:p>
        </p:txBody>
      </p:sp>
      <p:sp>
        <p:nvSpPr>
          <p:cNvPr id="4" name="슬라이드 번호 개체 틀 3">
            <a:extLst>
              <a:ext uri="{FF2B5EF4-FFF2-40B4-BE49-F238E27FC236}">
                <a16:creationId xmlns:a16="http://schemas.microsoft.com/office/drawing/2014/main" id="{F6D165CC-FB6B-4574-9FB7-F35C70BDCB33}"/>
              </a:ext>
            </a:extLst>
          </p:cNvPr>
          <p:cNvSpPr>
            <a:spLocks noGrp="1"/>
          </p:cNvSpPr>
          <p:nvPr>
            <p:ph type="sldNum" sz="quarter" idx="4"/>
          </p:nvPr>
        </p:nvSpPr>
        <p:spPr/>
        <p:txBody>
          <a:bodyPr/>
          <a:lstStyle/>
          <a:p>
            <a:fld id="{5BC373C5-40C0-4198-9E06-0924FC79B413}" type="slidenum">
              <a:rPr lang="ko-KR" altLang="en-US" smtClean="0"/>
              <a:pPr/>
              <a:t>19</a:t>
            </a:fld>
            <a:endParaRPr lang="ko-KR" altLang="en-US" dirty="0"/>
          </a:p>
        </p:txBody>
      </p:sp>
      <p:sp>
        <p:nvSpPr>
          <p:cNvPr id="8" name="바닥글 개체 틀 6">
            <a:extLst>
              <a:ext uri="{FF2B5EF4-FFF2-40B4-BE49-F238E27FC236}">
                <a16:creationId xmlns:a16="http://schemas.microsoft.com/office/drawing/2014/main" id="{AF192E74-08E3-40A7-B293-4001B23429FB}"/>
              </a:ext>
            </a:extLst>
          </p:cNvPr>
          <p:cNvSpPr txBox="1">
            <a:spLocks/>
          </p:cNvSpPr>
          <p:nvPr/>
        </p:nvSpPr>
        <p:spPr>
          <a:xfrm>
            <a:off x="2753249" y="6520200"/>
            <a:ext cx="6410420" cy="337800"/>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dirty="0">
                <a:solidFill>
                  <a:srgbClr val="1A1A1B"/>
                </a:solidFill>
                <a:latin typeface="Noto Sans KR"/>
              </a:rPr>
              <a:t>2022</a:t>
            </a:r>
            <a:r>
              <a:rPr lang="ko-KR" altLang="en-US" dirty="0">
                <a:solidFill>
                  <a:srgbClr val="1A1A1B"/>
                </a:solidFill>
                <a:latin typeface="Noto Sans KR"/>
              </a:rPr>
              <a:t>년 가을</a:t>
            </a:r>
            <a:r>
              <a:rPr lang="en-US" altLang="ko-KR" dirty="0">
                <a:solidFill>
                  <a:srgbClr val="1A1A1B"/>
                </a:solidFill>
                <a:latin typeface="Noto Sans KR"/>
              </a:rPr>
              <a:t>, </a:t>
            </a:r>
            <a:r>
              <a:rPr lang="ko-KR" altLang="en-US" dirty="0">
                <a:solidFill>
                  <a:srgbClr val="1A1A1B"/>
                </a:solidFill>
                <a:latin typeface="Noto Sans KR"/>
              </a:rPr>
              <a:t>고에너지 물리학회</a:t>
            </a:r>
            <a:endParaRPr lang="ko-KR" altLang="en-US" dirty="0"/>
          </a:p>
        </p:txBody>
      </p:sp>
      <p:pic>
        <p:nvPicPr>
          <p:cNvPr id="3" name="그림 2">
            <a:extLst>
              <a:ext uri="{FF2B5EF4-FFF2-40B4-BE49-F238E27FC236}">
                <a16:creationId xmlns:a16="http://schemas.microsoft.com/office/drawing/2014/main" id="{A1F03AB2-C15A-4C5E-993E-927A0628AD99}"/>
              </a:ext>
            </a:extLst>
          </p:cNvPr>
          <p:cNvPicPr>
            <a:picLocks noChangeAspect="1"/>
          </p:cNvPicPr>
          <p:nvPr/>
        </p:nvPicPr>
        <p:blipFill>
          <a:blip r:embed="rId2"/>
          <a:stretch>
            <a:fillRect/>
          </a:stretch>
        </p:blipFill>
        <p:spPr>
          <a:xfrm>
            <a:off x="1348358" y="1546058"/>
            <a:ext cx="9623612" cy="4943783"/>
          </a:xfrm>
          <a:prstGeom prst="rect">
            <a:avLst/>
          </a:prstGeom>
        </p:spPr>
      </p:pic>
    </p:spTree>
    <p:extLst>
      <p:ext uri="{BB962C8B-B14F-4D97-AF65-F5344CB8AC3E}">
        <p14:creationId xmlns:p14="http://schemas.microsoft.com/office/powerpoint/2010/main" val="695468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1"/>
          </p:nvPr>
        </p:nvSpPr>
        <p:spPr>
          <a:xfrm>
            <a:off x="555497" y="2390058"/>
            <a:ext cx="7316170" cy="480131"/>
          </a:xfrm>
        </p:spPr>
        <p:txBody>
          <a:bodyPr/>
          <a:lstStyle/>
          <a:p>
            <a:r>
              <a:rPr lang="en-US" altLang="ko-KR" dirty="0"/>
              <a:t>PHENIX MPC-Ex &amp; PIN-structured Si sensor</a:t>
            </a:r>
            <a:endParaRPr lang="ko-KR" altLang="en-US" dirty="0"/>
          </a:p>
        </p:txBody>
      </p:sp>
      <p:sp>
        <p:nvSpPr>
          <p:cNvPr id="3" name="텍스트 개체 틀 2"/>
          <p:cNvSpPr>
            <a:spLocks noGrp="1"/>
          </p:cNvSpPr>
          <p:nvPr>
            <p:ph type="body" sz="quarter" idx="10"/>
          </p:nvPr>
        </p:nvSpPr>
        <p:spPr>
          <a:xfrm>
            <a:off x="606639" y="1436145"/>
            <a:ext cx="3108834" cy="507831"/>
          </a:xfrm>
        </p:spPr>
        <p:txBody>
          <a:bodyPr/>
          <a:lstStyle/>
          <a:p>
            <a:r>
              <a:rPr lang="en-US" altLang="ko-KR" b="1" dirty="0"/>
              <a:t>Contents</a:t>
            </a:r>
            <a:endParaRPr lang="ko-KR" altLang="en-US" b="1" dirty="0"/>
          </a:p>
        </p:txBody>
      </p:sp>
      <p:sp>
        <p:nvSpPr>
          <p:cNvPr id="5" name="텍스트 개체 틀 4"/>
          <p:cNvSpPr>
            <a:spLocks noGrp="1"/>
          </p:cNvSpPr>
          <p:nvPr>
            <p:ph type="body" sz="quarter" idx="13"/>
          </p:nvPr>
        </p:nvSpPr>
        <p:spPr>
          <a:xfrm>
            <a:off x="579745" y="2914032"/>
            <a:ext cx="9227206" cy="480131"/>
          </a:xfrm>
        </p:spPr>
        <p:txBody>
          <a:bodyPr/>
          <a:lstStyle/>
          <a:p>
            <a:r>
              <a:rPr lang="en-US" altLang="ko-KR" dirty="0"/>
              <a:t>ALICE ITS2 upgrade &amp; ALPIDE from the CIS technology</a:t>
            </a:r>
            <a:endParaRPr lang="ko-KR" altLang="en-US" dirty="0"/>
          </a:p>
        </p:txBody>
      </p:sp>
      <p:sp>
        <p:nvSpPr>
          <p:cNvPr id="8" name="슬라이드 번호 개체 틀 7"/>
          <p:cNvSpPr>
            <a:spLocks noGrp="1"/>
          </p:cNvSpPr>
          <p:nvPr>
            <p:ph type="sldNum" sz="quarter" idx="4"/>
          </p:nvPr>
        </p:nvSpPr>
        <p:spPr>
          <a:xfrm>
            <a:off x="9427898" y="6620817"/>
            <a:ext cx="2743200" cy="216000"/>
          </a:xfrm>
        </p:spPr>
        <p:txBody>
          <a:bodyPr/>
          <a:lstStyle/>
          <a:p>
            <a:fld id="{5BC373C5-40C0-4198-9E06-0924FC79B413}" type="slidenum">
              <a:rPr lang="ko-KR" altLang="en-US" smtClean="0"/>
              <a:pPr/>
              <a:t>2</a:t>
            </a:fld>
            <a:endParaRPr lang="ko-KR" altLang="en-US" dirty="0"/>
          </a:p>
        </p:txBody>
      </p:sp>
      <p:sp>
        <p:nvSpPr>
          <p:cNvPr id="9" name="바닥글 개체 틀 8"/>
          <p:cNvSpPr>
            <a:spLocks noGrp="1"/>
          </p:cNvSpPr>
          <p:nvPr>
            <p:ph type="ftr" sz="quarter" idx="3"/>
          </p:nvPr>
        </p:nvSpPr>
        <p:spPr>
          <a:xfrm>
            <a:off x="3285811" y="6620816"/>
            <a:ext cx="5928527" cy="237184"/>
          </a:xfrm>
        </p:spPr>
        <p:txBody>
          <a:bodyPr/>
          <a:lstStyle/>
          <a:p>
            <a:r>
              <a:rPr lang="en-US" altLang="ko-KR" dirty="0">
                <a:solidFill>
                  <a:srgbClr val="1A1A1B"/>
                </a:solidFill>
                <a:latin typeface="Noto Sans KR"/>
              </a:rPr>
              <a:t>2022</a:t>
            </a:r>
            <a:r>
              <a:rPr lang="ko-KR" altLang="en-US" dirty="0">
                <a:solidFill>
                  <a:srgbClr val="1A1A1B"/>
                </a:solidFill>
                <a:latin typeface="Noto Sans KR"/>
              </a:rPr>
              <a:t>년 가을</a:t>
            </a:r>
            <a:r>
              <a:rPr lang="en-US" altLang="ko-KR" dirty="0">
                <a:solidFill>
                  <a:srgbClr val="1A1A1B"/>
                </a:solidFill>
                <a:latin typeface="Noto Sans KR"/>
              </a:rPr>
              <a:t>, </a:t>
            </a:r>
            <a:r>
              <a:rPr lang="ko-KR" altLang="en-US" dirty="0">
                <a:solidFill>
                  <a:srgbClr val="1A1A1B"/>
                </a:solidFill>
                <a:latin typeface="Noto Sans KR"/>
              </a:rPr>
              <a:t>고에너지 물리학회</a:t>
            </a:r>
            <a:endParaRPr lang="ko-KR" altLang="en-US" dirty="0"/>
          </a:p>
        </p:txBody>
      </p:sp>
      <p:sp>
        <p:nvSpPr>
          <p:cNvPr id="16" name="텍스트 개체 틀 4">
            <a:extLst>
              <a:ext uri="{FF2B5EF4-FFF2-40B4-BE49-F238E27FC236}">
                <a16:creationId xmlns:a16="http://schemas.microsoft.com/office/drawing/2014/main" id="{B3FF97F2-659A-4A17-B244-38B600E896C9}"/>
              </a:ext>
            </a:extLst>
          </p:cNvPr>
          <p:cNvSpPr txBox="1">
            <a:spLocks/>
          </p:cNvSpPr>
          <p:nvPr/>
        </p:nvSpPr>
        <p:spPr>
          <a:xfrm>
            <a:off x="596416" y="3451452"/>
            <a:ext cx="4799263" cy="480131"/>
          </a:xfrm>
          <a:prstGeom prst="rect">
            <a:avLst/>
          </a:prstGeom>
          <a:noFill/>
        </p:spPr>
        <p:txBody>
          <a:bodyPr wrap="none" rtlCol="0">
            <a:spAutoFit/>
          </a:bodyPr>
          <a:lstStyle>
            <a:lvl1pPr marL="0" indent="0" algn="just" defTabSz="914400" rtl="0" eaLnBrk="1" latinLnBrk="1" hangingPunct="1">
              <a:lnSpc>
                <a:spcPct val="90000"/>
              </a:lnSpc>
              <a:spcBef>
                <a:spcPts val="1000"/>
              </a:spcBef>
              <a:buFont typeface="Arial" panose="020B0604020202020204" pitchFamily="34" charset="0"/>
              <a:buNone/>
              <a:defRPr lang="ko-KR" altLang="en-US" sz="2800" kern="1200" dirty="0" smtClean="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Prospect &amp; Korean Potential</a:t>
            </a:r>
            <a:endParaRPr lang="en-US" dirty="0"/>
          </a:p>
        </p:txBody>
      </p:sp>
      <p:sp>
        <p:nvSpPr>
          <p:cNvPr id="17" name="텍스트 개체 틀 2">
            <a:extLst>
              <a:ext uri="{FF2B5EF4-FFF2-40B4-BE49-F238E27FC236}">
                <a16:creationId xmlns:a16="http://schemas.microsoft.com/office/drawing/2014/main" id="{F504C416-69D5-4A96-81AE-740A775EF2DF}"/>
              </a:ext>
            </a:extLst>
          </p:cNvPr>
          <p:cNvSpPr txBox="1">
            <a:spLocks/>
          </p:cNvSpPr>
          <p:nvPr/>
        </p:nvSpPr>
        <p:spPr>
          <a:xfrm>
            <a:off x="63500" y="63500"/>
            <a:ext cx="3764172" cy="480131"/>
          </a:xfrm>
          <a:prstGeom prst="rect">
            <a:avLst/>
          </a:prstGeom>
          <a:noFill/>
        </p:spPr>
        <p:txBody>
          <a:bodyPr wrap="square" rtlCol="0">
            <a:spAutoFit/>
          </a:bodyPr>
          <a:lstStyle>
            <a:lvl1pPr marL="0" indent="0" algn="l" defTabSz="914400" rtl="0" eaLnBrk="1" latinLnBrk="1" hangingPunct="1">
              <a:lnSpc>
                <a:spcPct val="90000"/>
              </a:lnSpc>
              <a:spcBef>
                <a:spcPts val="1000"/>
              </a:spcBef>
              <a:buFontTx/>
              <a:buNone/>
              <a:defRPr lang="ko-KR" altLang="en-US" sz="3000" kern="1200" spc="-150" dirty="0">
                <a:solidFill>
                  <a:srgbClr val="184A6B"/>
                </a:solidFill>
                <a:latin typeface="연세소제목체" panose="02030504000101010101" pitchFamily="18" charset="-127"/>
                <a:ea typeface="연세소제목체" panose="02030504000101010101" pitchFamily="18" charset="-127"/>
                <a:cs typeface="조선일보명조" panose="02030304000000000000" pitchFamily="18" charset="-127"/>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800" b="1" dirty="0">
                <a:solidFill>
                  <a:schemeClr val="tx1"/>
                </a:solidFill>
                <a:latin typeface="+mj-lt"/>
              </a:rPr>
              <a:t>Advanced Si Sensors</a:t>
            </a:r>
            <a:r>
              <a:rPr lang="en-US" sz="2800" dirty="0">
                <a:latin typeface="+mj-lt"/>
              </a:rPr>
              <a:t> </a:t>
            </a:r>
          </a:p>
        </p:txBody>
      </p:sp>
    </p:spTree>
    <p:extLst>
      <p:ext uri="{BB962C8B-B14F-4D97-AF65-F5344CB8AC3E}">
        <p14:creationId xmlns:p14="http://schemas.microsoft.com/office/powerpoint/2010/main" val="4241299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2513064" y="2420764"/>
            <a:ext cx="7165872" cy="646331"/>
          </a:xfrm>
        </p:spPr>
        <p:txBody>
          <a:bodyPr/>
          <a:lstStyle/>
          <a:p>
            <a:r>
              <a:rPr lang="en-US" altLang="ko-KR" dirty="0"/>
              <a:t>Prospect &amp; Korean Potential</a:t>
            </a:r>
            <a:endParaRPr lang="ko-KR" altLang="en-US" dirty="0"/>
          </a:p>
        </p:txBody>
      </p:sp>
      <p:sp>
        <p:nvSpPr>
          <p:cNvPr id="3" name="텍스트 개체 틀 2"/>
          <p:cNvSpPr>
            <a:spLocks noGrp="1"/>
          </p:cNvSpPr>
          <p:nvPr>
            <p:ph type="body" sz="quarter" idx="10"/>
          </p:nvPr>
        </p:nvSpPr>
        <p:spPr>
          <a:xfrm>
            <a:off x="63500" y="63500"/>
            <a:ext cx="3854901" cy="480131"/>
          </a:xfrm>
        </p:spPr>
        <p:txBody>
          <a:bodyPr/>
          <a:lstStyle/>
          <a:p>
            <a:r>
              <a:rPr lang="en-US" altLang="ko-KR" b="1" i="0" dirty="0">
                <a:solidFill>
                  <a:schemeClr val="tx1"/>
                </a:solidFill>
                <a:effectLst/>
                <a:latin typeface="+mj-lt"/>
              </a:rPr>
              <a:t>Advanced Si Sensors</a:t>
            </a:r>
            <a:r>
              <a:rPr lang="ko-KR" altLang="en-US" dirty="0">
                <a:latin typeface="+mj-lt"/>
              </a:rPr>
              <a:t> </a:t>
            </a:r>
          </a:p>
        </p:txBody>
      </p:sp>
    </p:spTree>
    <p:extLst>
      <p:ext uri="{BB962C8B-B14F-4D97-AF65-F5344CB8AC3E}">
        <p14:creationId xmlns:p14="http://schemas.microsoft.com/office/powerpoint/2010/main" val="2421503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내용 개체 틀 4">
            <a:extLst>
              <a:ext uri="{FF2B5EF4-FFF2-40B4-BE49-F238E27FC236}">
                <a16:creationId xmlns:a16="http://schemas.microsoft.com/office/drawing/2014/main" id="{FF6DE693-825B-487B-AD44-9564C732A42F}"/>
              </a:ext>
            </a:extLst>
          </p:cNvPr>
          <p:cNvSpPr>
            <a:spLocks noGrp="1"/>
          </p:cNvSpPr>
          <p:nvPr>
            <p:ph idx="1"/>
          </p:nvPr>
        </p:nvSpPr>
        <p:spPr>
          <a:xfrm>
            <a:off x="345843" y="1037179"/>
            <a:ext cx="11497332" cy="424732"/>
          </a:xfrm>
        </p:spPr>
        <p:txBody>
          <a:bodyPr/>
          <a:lstStyle/>
          <a:p>
            <a:r>
              <a:rPr lang="en-US" altLang="ko-KR" dirty="0"/>
              <a:t>Prospect: Monolithic </a:t>
            </a:r>
            <a:r>
              <a:rPr lang="en-US" altLang="ko-KR" b="1" dirty="0">
                <a:solidFill>
                  <a:srgbClr val="FF0000"/>
                </a:solidFill>
              </a:rPr>
              <a:t>Stitched</a:t>
            </a:r>
            <a:r>
              <a:rPr lang="en-US" altLang="ko-KR" dirty="0"/>
              <a:t> Sensor (ITS3)</a:t>
            </a:r>
            <a:endParaRPr lang="ko-KR" altLang="en-US" dirty="0"/>
          </a:p>
        </p:txBody>
      </p:sp>
      <p:sp>
        <p:nvSpPr>
          <p:cNvPr id="6" name="텍스트 개체 틀 5">
            <a:extLst>
              <a:ext uri="{FF2B5EF4-FFF2-40B4-BE49-F238E27FC236}">
                <a16:creationId xmlns:a16="http://schemas.microsoft.com/office/drawing/2014/main" id="{FABC5DAA-7614-4291-A7BE-44E095C381A9}"/>
              </a:ext>
            </a:extLst>
          </p:cNvPr>
          <p:cNvSpPr>
            <a:spLocks noGrp="1"/>
          </p:cNvSpPr>
          <p:nvPr>
            <p:ph type="body" sz="quarter" idx="11"/>
          </p:nvPr>
        </p:nvSpPr>
        <p:spPr>
          <a:xfrm>
            <a:off x="360839" y="203381"/>
            <a:ext cx="11631589" cy="596446"/>
          </a:xfrm>
        </p:spPr>
        <p:txBody>
          <a:bodyPr/>
          <a:lstStyle/>
          <a:p>
            <a:r>
              <a:rPr lang="en-US" altLang="ko-KR" dirty="0"/>
              <a:t>Prospect &amp; Korean Potential</a:t>
            </a:r>
            <a:endParaRPr lang="ko-KR" altLang="en-US" dirty="0"/>
          </a:p>
        </p:txBody>
      </p:sp>
      <p:sp>
        <p:nvSpPr>
          <p:cNvPr id="4" name="슬라이드 번호 개체 틀 3">
            <a:extLst>
              <a:ext uri="{FF2B5EF4-FFF2-40B4-BE49-F238E27FC236}">
                <a16:creationId xmlns:a16="http://schemas.microsoft.com/office/drawing/2014/main" id="{F6D165CC-FB6B-4574-9FB7-F35C70BDCB33}"/>
              </a:ext>
            </a:extLst>
          </p:cNvPr>
          <p:cNvSpPr>
            <a:spLocks noGrp="1"/>
          </p:cNvSpPr>
          <p:nvPr>
            <p:ph type="sldNum" sz="quarter" idx="4"/>
          </p:nvPr>
        </p:nvSpPr>
        <p:spPr/>
        <p:txBody>
          <a:bodyPr/>
          <a:lstStyle/>
          <a:p>
            <a:fld id="{5BC373C5-40C0-4198-9E06-0924FC79B413}" type="slidenum">
              <a:rPr lang="ko-KR" altLang="en-US" smtClean="0"/>
              <a:pPr/>
              <a:t>21</a:t>
            </a:fld>
            <a:endParaRPr lang="ko-KR" altLang="en-US" dirty="0"/>
          </a:p>
        </p:txBody>
      </p:sp>
      <p:sp>
        <p:nvSpPr>
          <p:cNvPr id="8" name="바닥글 개체 틀 6">
            <a:extLst>
              <a:ext uri="{FF2B5EF4-FFF2-40B4-BE49-F238E27FC236}">
                <a16:creationId xmlns:a16="http://schemas.microsoft.com/office/drawing/2014/main" id="{AF192E74-08E3-40A7-B293-4001B23429FB}"/>
              </a:ext>
            </a:extLst>
          </p:cNvPr>
          <p:cNvSpPr txBox="1">
            <a:spLocks/>
          </p:cNvSpPr>
          <p:nvPr/>
        </p:nvSpPr>
        <p:spPr>
          <a:xfrm>
            <a:off x="2753249" y="6520200"/>
            <a:ext cx="6410420" cy="337800"/>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dirty="0">
                <a:solidFill>
                  <a:srgbClr val="1A1A1B"/>
                </a:solidFill>
                <a:latin typeface="Noto Sans KR"/>
              </a:rPr>
              <a:t>2022</a:t>
            </a:r>
            <a:r>
              <a:rPr lang="ko-KR" altLang="en-US" dirty="0">
                <a:solidFill>
                  <a:srgbClr val="1A1A1B"/>
                </a:solidFill>
                <a:latin typeface="Noto Sans KR"/>
              </a:rPr>
              <a:t>년 가을</a:t>
            </a:r>
            <a:r>
              <a:rPr lang="en-US" altLang="ko-KR" dirty="0">
                <a:solidFill>
                  <a:srgbClr val="1A1A1B"/>
                </a:solidFill>
                <a:latin typeface="Noto Sans KR"/>
              </a:rPr>
              <a:t>, </a:t>
            </a:r>
            <a:r>
              <a:rPr lang="ko-KR" altLang="en-US" dirty="0">
                <a:solidFill>
                  <a:srgbClr val="1A1A1B"/>
                </a:solidFill>
                <a:latin typeface="Noto Sans KR"/>
              </a:rPr>
              <a:t>고에너지 물리학회</a:t>
            </a:r>
            <a:endParaRPr lang="ko-KR" altLang="en-US" dirty="0"/>
          </a:p>
        </p:txBody>
      </p:sp>
      <p:pic>
        <p:nvPicPr>
          <p:cNvPr id="7" name="그림 6">
            <a:extLst>
              <a:ext uri="{FF2B5EF4-FFF2-40B4-BE49-F238E27FC236}">
                <a16:creationId xmlns:a16="http://schemas.microsoft.com/office/drawing/2014/main" id="{145AABB4-B8CB-4B01-9AEF-DF7B24B8154A}"/>
              </a:ext>
            </a:extLst>
          </p:cNvPr>
          <p:cNvPicPr>
            <a:picLocks noChangeAspect="1"/>
          </p:cNvPicPr>
          <p:nvPr/>
        </p:nvPicPr>
        <p:blipFill>
          <a:blip r:embed="rId2"/>
          <a:stretch>
            <a:fillRect/>
          </a:stretch>
        </p:blipFill>
        <p:spPr>
          <a:xfrm>
            <a:off x="345843" y="1856985"/>
            <a:ext cx="4835757" cy="4093338"/>
          </a:xfrm>
          <a:prstGeom prst="rect">
            <a:avLst/>
          </a:prstGeom>
        </p:spPr>
      </p:pic>
      <p:pic>
        <p:nvPicPr>
          <p:cNvPr id="9" name="그림 8">
            <a:extLst>
              <a:ext uri="{FF2B5EF4-FFF2-40B4-BE49-F238E27FC236}">
                <a16:creationId xmlns:a16="http://schemas.microsoft.com/office/drawing/2014/main" id="{1F6C22A9-DBCE-40BE-AD5C-25EAB39B1797}"/>
              </a:ext>
            </a:extLst>
          </p:cNvPr>
          <p:cNvPicPr>
            <a:picLocks noChangeAspect="1"/>
          </p:cNvPicPr>
          <p:nvPr/>
        </p:nvPicPr>
        <p:blipFill>
          <a:blip r:embed="rId3"/>
          <a:stretch>
            <a:fillRect/>
          </a:stretch>
        </p:blipFill>
        <p:spPr>
          <a:xfrm>
            <a:off x="5424525" y="2084294"/>
            <a:ext cx="6494085" cy="3617257"/>
          </a:xfrm>
          <a:prstGeom prst="rect">
            <a:avLst/>
          </a:prstGeom>
        </p:spPr>
      </p:pic>
    </p:spTree>
    <p:extLst>
      <p:ext uri="{BB962C8B-B14F-4D97-AF65-F5344CB8AC3E}">
        <p14:creationId xmlns:p14="http://schemas.microsoft.com/office/powerpoint/2010/main" val="4291840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내용 개체 틀 4">
            <a:extLst>
              <a:ext uri="{FF2B5EF4-FFF2-40B4-BE49-F238E27FC236}">
                <a16:creationId xmlns:a16="http://schemas.microsoft.com/office/drawing/2014/main" id="{FF6DE693-825B-487B-AD44-9564C732A42F}"/>
              </a:ext>
            </a:extLst>
          </p:cNvPr>
          <p:cNvSpPr>
            <a:spLocks noGrp="1"/>
          </p:cNvSpPr>
          <p:nvPr>
            <p:ph idx="1"/>
          </p:nvPr>
        </p:nvSpPr>
        <p:spPr>
          <a:xfrm>
            <a:off x="345843" y="1037179"/>
            <a:ext cx="11497332" cy="424732"/>
          </a:xfrm>
        </p:spPr>
        <p:txBody>
          <a:bodyPr/>
          <a:lstStyle/>
          <a:p>
            <a:r>
              <a:rPr lang="en-US" altLang="ko-KR" dirty="0"/>
              <a:t>Prospect: Monolithic </a:t>
            </a:r>
            <a:r>
              <a:rPr lang="en-US" altLang="ko-KR" b="1" dirty="0">
                <a:solidFill>
                  <a:srgbClr val="FF0000"/>
                </a:solidFill>
              </a:rPr>
              <a:t>Stitched</a:t>
            </a:r>
            <a:r>
              <a:rPr lang="en-US" altLang="ko-KR" dirty="0"/>
              <a:t> Sensor (ITS3)</a:t>
            </a:r>
            <a:endParaRPr lang="ko-KR" altLang="en-US" dirty="0"/>
          </a:p>
        </p:txBody>
      </p:sp>
      <p:sp>
        <p:nvSpPr>
          <p:cNvPr id="6" name="텍스트 개체 틀 5">
            <a:extLst>
              <a:ext uri="{FF2B5EF4-FFF2-40B4-BE49-F238E27FC236}">
                <a16:creationId xmlns:a16="http://schemas.microsoft.com/office/drawing/2014/main" id="{FABC5DAA-7614-4291-A7BE-44E095C381A9}"/>
              </a:ext>
            </a:extLst>
          </p:cNvPr>
          <p:cNvSpPr>
            <a:spLocks noGrp="1"/>
          </p:cNvSpPr>
          <p:nvPr>
            <p:ph type="body" sz="quarter" idx="11"/>
          </p:nvPr>
        </p:nvSpPr>
        <p:spPr>
          <a:xfrm>
            <a:off x="360839" y="203381"/>
            <a:ext cx="11631589" cy="596446"/>
          </a:xfrm>
        </p:spPr>
        <p:txBody>
          <a:bodyPr/>
          <a:lstStyle/>
          <a:p>
            <a:r>
              <a:rPr lang="en-US" altLang="ko-KR" dirty="0"/>
              <a:t>Prospect &amp; Korean Potential</a:t>
            </a:r>
            <a:endParaRPr lang="ko-KR" altLang="en-US" dirty="0"/>
          </a:p>
        </p:txBody>
      </p:sp>
      <p:sp>
        <p:nvSpPr>
          <p:cNvPr id="4" name="슬라이드 번호 개체 틀 3">
            <a:extLst>
              <a:ext uri="{FF2B5EF4-FFF2-40B4-BE49-F238E27FC236}">
                <a16:creationId xmlns:a16="http://schemas.microsoft.com/office/drawing/2014/main" id="{F6D165CC-FB6B-4574-9FB7-F35C70BDCB33}"/>
              </a:ext>
            </a:extLst>
          </p:cNvPr>
          <p:cNvSpPr>
            <a:spLocks noGrp="1"/>
          </p:cNvSpPr>
          <p:nvPr>
            <p:ph type="sldNum" sz="quarter" idx="4"/>
          </p:nvPr>
        </p:nvSpPr>
        <p:spPr/>
        <p:txBody>
          <a:bodyPr/>
          <a:lstStyle/>
          <a:p>
            <a:fld id="{5BC373C5-40C0-4198-9E06-0924FC79B413}" type="slidenum">
              <a:rPr lang="ko-KR" altLang="en-US" smtClean="0"/>
              <a:pPr/>
              <a:t>22</a:t>
            </a:fld>
            <a:endParaRPr lang="ko-KR" altLang="en-US" dirty="0"/>
          </a:p>
        </p:txBody>
      </p:sp>
      <p:sp>
        <p:nvSpPr>
          <p:cNvPr id="8" name="바닥글 개체 틀 6">
            <a:extLst>
              <a:ext uri="{FF2B5EF4-FFF2-40B4-BE49-F238E27FC236}">
                <a16:creationId xmlns:a16="http://schemas.microsoft.com/office/drawing/2014/main" id="{AF192E74-08E3-40A7-B293-4001B23429FB}"/>
              </a:ext>
            </a:extLst>
          </p:cNvPr>
          <p:cNvSpPr txBox="1">
            <a:spLocks/>
          </p:cNvSpPr>
          <p:nvPr/>
        </p:nvSpPr>
        <p:spPr>
          <a:xfrm>
            <a:off x="2753249" y="6520200"/>
            <a:ext cx="6410420" cy="337800"/>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dirty="0">
                <a:solidFill>
                  <a:srgbClr val="1A1A1B"/>
                </a:solidFill>
                <a:latin typeface="Noto Sans KR"/>
              </a:rPr>
              <a:t>2022</a:t>
            </a:r>
            <a:r>
              <a:rPr lang="ko-KR" altLang="en-US" dirty="0">
                <a:solidFill>
                  <a:srgbClr val="1A1A1B"/>
                </a:solidFill>
                <a:latin typeface="Noto Sans KR"/>
              </a:rPr>
              <a:t>년 가을</a:t>
            </a:r>
            <a:r>
              <a:rPr lang="en-US" altLang="ko-KR" dirty="0">
                <a:solidFill>
                  <a:srgbClr val="1A1A1B"/>
                </a:solidFill>
                <a:latin typeface="Noto Sans KR"/>
              </a:rPr>
              <a:t>, </a:t>
            </a:r>
            <a:r>
              <a:rPr lang="ko-KR" altLang="en-US" dirty="0">
                <a:solidFill>
                  <a:srgbClr val="1A1A1B"/>
                </a:solidFill>
                <a:latin typeface="Noto Sans KR"/>
              </a:rPr>
              <a:t>고에너지 물리학회</a:t>
            </a:r>
            <a:endParaRPr lang="ko-KR" altLang="en-US" dirty="0"/>
          </a:p>
        </p:txBody>
      </p:sp>
      <p:pic>
        <p:nvPicPr>
          <p:cNvPr id="10" name="그림 9">
            <a:extLst>
              <a:ext uri="{FF2B5EF4-FFF2-40B4-BE49-F238E27FC236}">
                <a16:creationId xmlns:a16="http://schemas.microsoft.com/office/drawing/2014/main" id="{9CF3A360-4568-4083-99DA-A7553CA04AC0}"/>
              </a:ext>
            </a:extLst>
          </p:cNvPr>
          <p:cNvPicPr>
            <a:picLocks noChangeAspect="1"/>
          </p:cNvPicPr>
          <p:nvPr/>
        </p:nvPicPr>
        <p:blipFill>
          <a:blip r:embed="rId2"/>
          <a:stretch>
            <a:fillRect/>
          </a:stretch>
        </p:blipFill>
        <p:spPr>
          <a:xfrm>
            <a:off x="6912505" y="948448"/>
            <a:ext cx="4909998" cy="5523748"/>
          </a:xfrm>
          <a:prstGeom prst="rect">
            <a:avLst/>
          </a:prstGeom>
        </p:spPr>
      </p:pic>
      <p:sp>
        <p:nvSpPr>
          <p:cNvPr id="11" name="타원 10">
            <a:extLst>
              <a:ext uri="{FF2B5EF4-FFF2-40B4-BE49-F238E27FC236}">
                <a16:creationId xmlns:a16="http://schemas.microsoft.com/office/drawing/2014/main" id="{A151991B-8057-4C80-B795-8FE79F44DFA3}"/>
              </a:ext>
            </a:extLst>
          </p:cNvPr>
          <p:cNvSpPr/>
          <p:nvPr/>
        </p:nvSpPr>
        <p:spPr>
          <a:xfrm>
            <a:off x="8930028" y="3685982"/>
            <a:ext cx="633046" cy="6328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a:extLst>
              <a:ext uri="{FF2B5EF4-FFF2-40B4-BE49-F238E27FC236}">
                <a16:creationId xmlns:a16="http://schemas.microsoft.com/office/drawing/2014/main" id="{F77B0B8B-3E45-4991-9FBB-357765C35C13}"/>
              </a:ext>
            </a:extLst>
          </p:cNvPr>
          <p:cNvSpPr txBox="1"/>
          <p:nvPr/>
        </p:nvSpPr>
        <p:spPr>
          <a:xfrm>
            <a:off x="369497" y="1461911"/>
            <a:ext cx="5541197" cy="2308324"/>
          </a:xfrm>
          <a:prstGeom prst="rect">
            <a:avLst/>
          </a:prstGeom>
          <a:noFill/>
        </p:spPr>
        <p:txBody>
          <a:bodyPr wrap="none" rtlCol="0">
            <a:spAutoFit/>
          </a:bodyPr>
          <a:lstStyle/>
          <a:p>
            <a:r>
              <a:rPr lang="en-US" altLang="ko-KR" sz="2400" dirty="0"/>
              <a:t>A </a:t>
            </a:r>
            <a:r>
              <a:rPr lang="en-US" altLang="ko-KR" sz="2400" dirty="0" err="1"/>
              <a:t>Ph.D</a:t>
            </a:r>
            <a:r>
              <a:rPr lang="en-US" altLang="ko-KR" sz="2400" dirty="0"/>
              <a:t> in E.E.</a:t>
            </a:r>
            <a:r>
              <a:rPr lang="ko-KR" altLang="en-US" sz="2400" dirty="0"/>
              <a:t> </a:t>
            </a:r>
            <a:r>
              <a:rPr lang="en-US" altLang="ko-KR" sz="2400" dirty="0"/>
              <a:t>is participating in the</a:t>
            </a:r>
          </a:p>
          <a:p>
            <a:r>
              <a:rPr lang="en-US" altLang="ko-KR" sz="2400" dirty="0"/>
              <a:t>design team. </a:t>
            </a:r>
          </a:p>
          <a:p>
            <a:endParaRPr lang="en-US" altLang="ko-KR" sz="2400" dirty="0"/>
          </a:p>
          <a:p>
            <a:r>
              <a:rPr lang="en-US" altLang="ko-KR" sz="2400" dirty="0"/>
              <a:t>Post-processing technology for ITS3 is</a:t>
            </a:r>
          </a:p>
          <a:p>
            <a:r>
              <a:rPr lang="en-US" altLang="ko-KR" sz="2400" dirty="0"/>
              <a:t>not main stream industry, and </a:t>
            </a:r>
          </a:p>
          <a:p>
            <a:r>
              <a:rPr lang="en-US" altLang="ko-KR" sz="2400" dirty="0"/>
              <a:t>there’s limited involvements. </a:t>
            </a:r>
            <a:endParaRPr lang="ko-KR" altLang="en-US" sz="2400" dirty="0"/>
          </a:p>
        </p:txBody>
      </p:sp>
      <p:pic>
        <p:nvPicPr>
          <p:cNvPr id="13" name="내용 개체 틀 10">
            <a:extLst>
              <a:ext uri="{FF2B5EF4-FFF2-40B4-BE49-F238E27FC236}">
                <a16:creationId xmlns:a16="http://schemas.microsoft.com/office/drawing/2014/main" id="{ECDE0337-08A8-4E13-84C2-08D7B8ABF6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9401" y="4678195"/>
            <a:ext cx="1213104" cy="1597152"/>
          </a:xfrm>
          <a:prstGeom prst="rect">
            <a:avLst/>
          </a:prstGeom>
          <a:noFill/>
        </p:spPr>
      </p:pic>
    </p:spTree>
    <p:extLst>
      <p:ext uri="{BB962C8B-B14F-4D97-AF65-F5344CB8AC3E}">
        <p14:creationId xmlns:p14="http://schemas.microsoft.com/office/powerpoint/2010/main" val="111025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내용 개체 틀 4">
            <a:extLst>
              <a:ext uri="{FF2B5EF4-FFF2-40B4-BE49-F238E27FC236}">
                <a16:creationId xmlns:a16="http://schemas.microsoft.com/office/drawing/2014/main" id="{FF6DE693-825B-487B-AD44-9564C732A42F}"/>
              </a:ext>
            </a:extLst>
          </p:cNvPr>
          <p:cNvSpPr>
            <a:spLocks noGrp="1"/>
          </p:cNvSpPr>
          <p:nvPr>
            <p:ph idx="1"/>
          </p:nvPr>
        </p:nvSpPr>
        <p:spPr>
          <a:xfrm>
            <a:off x="345843" y="1037179"/>
            <a:ext cx="11497332" cy="424732"/>
          </a:xfrm>
        </p:spPr>
        <p:txBody>
          <a:bodyPr/>
          <a:lstStyle/>
          <a:p>
            <a:r>
              <a:rPr lang="en-US" altLang="ko-KR" dirty="0"/>
              <a:t>An</a:t>
            </a:r>
            <a:r>
              <a:rPr lang="ko-KR" altLang="en-US" dirty="0"/>
              <a:t> </a:t>
            </a:r>
            <a:r>
              <a:rPr lang="en-US" altLang="ko-KR" dirty="0"/>
              <a:t>interesting</a:t>
            </a:r>
            <a:r>
              <a:rPr lang="ko-KR" altLang="en-US" dirty="0"/>
              <a:t> </a:t>
            </a:r>
            <a:r>
              <a:rPr lang="en-US" altLang="ko-KR" dirty="0"/>
              <a:t>start related to EIC</a:t>
            </a:r>
            <a:endParaRPr lang="ko-KR" altLang="en-US" dirty="0"/>
          </a:p>
        </p:txBody>
      </p:sp>
      <p:sp>
        <p:nvSpPr>
          <p:cNvPr id="6" name="텍스트 개체 틀 5">
            <a:extLst>
              <a:ext uri="{FF2B5EF4-FFF2-40B4-BE49-F238E27FC236}">
                <a16:creationId xmlns:a16="http://schemas.microsoft.com/office/drawing/2014/main" id="{FABC5DAA-7614-4291-A7BE-44E095C381A9}"/>
              </a:ext>
            </a:extLst>
          </p:cNvPr>
          <p:cNvSpPr>
            <a:spLocks noGrp="1"/>
          </p:cNvSpPr>
          <p:nvPr>
            <p:ph type="body" sz="quarter" idx="11"/>
          </p:nvPr>
        </p:nvSpPr>
        <p:spPr>
          <a:xfrm>
            <a:off x="360839" y="203381"/>
            <a:ext cx="11631589" cy="596446"/>
          </a:xfrm>
        </p:spPr>
        <p:txBody>
          <a:bodyPr/>
          <a:lstStyle/>
          <a:p>
            <a:r>
              <a:rPr lang="en-US" altLang="ko-KR" dirty="0"/>
              <a:t>Prospect &amp; Korean Potential</a:t>
            </a:r>
            <a:endParaRPr lang="ko-KR" altLang="en-US" dirty="0"/>
          </a:p>
        </p:txBody>
      </p:sp>
      <p:sp>
        <p:nvSpPr>
          <p:cNvPr id="4" name="슬라이드 번호 개체 틀 3">
            <a:extLst>
              <a:ext uri="{FF2B5EF4-FFF2-40B4-BE49-F238E27FC236}">
                <a16:creationId xmlns:a16="http://schemas.microsoft.com/office/drawing/2014/main" id="{F6D165CC-FB6B-4574-9FB7-F35C70BDCB33}"/>
              </a:ext>
            </a:extLst>
          </p:cNvPr>
          <p:cNvSpPr>
            <a:spLocks noGrp="1"/>
          </p:cNvSpPr>
          <p:nvPr>
            <p:ph type="sldNum" sz="quarter" idx="4"/>
          </p:nvPr>
        </p:nvSpPr>
        <p:spPr/>
        <p:txBody>
          <a:bodyPr/>
          <a:lstStyle/>
          <a:p>
            <a:fld id="{5BC373C5-40C0-4198-9E06-0924FC79B413}" type="slidenum">
              <a:rPr lang="ko-KR" altLang="en-US" smtClean="0"/>
              <a:pPr/>
              <a:t>23</a:t>
            </a:fld>
            <a:endParaRPr lang="ko-KR" altLang="en-US" dirty="0"/>
          </a:p>
        </p:txBody>
      </p:sp>
      <p:sp>
        <p:nvSpPr>
          <p:cNvPr id="8" name="바닥글 개체 틀 6">
            <a:extLst>
              <a:ext uri="{FF2B5EF4-FFF2-40B4-BE49-F238E27FC236}">
                <a16:creationId xmlns:a16="http://schemas.microsoft.com/office/drawing/2014/main" id="{AF192E74-08E3-40A7-B293-4001B23429FB}"/>
              </a:ext>
            </a:extLst>
          </p:cNvPr>
          <p:cNvSpPr txBox="1">
            <a:spLocks/>
          </p:cNvSpPr>
          <p:nvPr/>
        </p:nvSpPr>
        <p:spPr>
          <a:xfrm>
            <a:off x="2753249" y="6520200"/>
            <a:ext cx="6410420" cy="337800"/>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dirty="0">
                <a:solidFill>
                  <a:srgbClr val="1A1A1B"/>
                </a:solidFill>
                <a:latin typeface="Noto Sans KR"/>
              </a:rPr>
              <a:t>2022</a:t>
            </a:r>
            <a:r>
              <a:rPr lang="ko-KR" altLang="en-US" dirty="0">
                <a:solidFill>
                  <a:srgbClr val="1A1A1B"/>
                </a:solidFill>
                <a:latin typeface="Noto Sans KR"/>
              </a:rPr>
              <a:t>년 가을</a:t>
            </a:r>
            <a:r>
              <a:rPr lang="en-US" altLang="ko-KR" dirty="0">
                <a:solidFill>
                  <a:srgbClr val="1A1A1B"/>
                </a:solidFill>
                <a:latin typeface="Noto Sans KR"/>
              </a:rPr>
              <a:t>, </a:t>
            </a:r>
            <a:r>
              <a:rPr lang="ko-KR" altLang="en-US" dirty="0">
                <a:solidFill>
                  <a:srgbClr val="1A1A1B"/>
                </a:solidFill>
                <a:latin typeface="Noto Sans KR"/>
              </a:rPr>
              <a:t>고에너지 물리학회</a:t>
            </a:r>
            <a:endParaRPr lang="ko-KR" altLang="en-US" dirty="0"/>
          </a:p>
        </p:txBody>
      </p:sp>
      <p:sp>
        <p:nvSpPr>
          <p:cNvPr id="2" name="AutoShape 2">
            <a:extLst>
              <a:ext uri="{FF2B5EF4-FFF2-40B4-BE49-F238E27FC236}">
                <a16:creationId xmlns:a16="http://schemas.microsoft.com/office/drawing/2014/main" id="{480322BA-CF49-42ED-906B-77A27733937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3" name="AutoShape 4">
            <a:extLst>
              <a:ext uri="{FF2B5EF4-FFF2-40B4-BE49-F238E27FC236}">
                <a16:creationId xmlns:a16="http://schemas.microsoft.com/office/drawing/2014/main" id="{6D083813-CA8E-4A74-981C-F927EA41361E}"/>
              </a:ext>
            </a:extLst>
          </p:cNvPr>
          <p:cNvSpPr>
            <a:spLocks noChangeAspect="1" noChangeArrowheads="1"/>
          </p:cNvSpPr>
          <p:nvPr/>
        </p:nvSpPr>
        <p:spPr bwMode="auto">
          <a:xfrm>
            <a:off x="4237055" y="393334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13" name="그림 12">
            <a:extLst>
              <a:ext uri="{FF2B5EF4-FFF2-40B4-BE49-F238E27FC236}">
                <a16:creationId xmlns:a16="http://schemas.microsoft.com/office/drawing/2014/main" id="{6441548A-63C8-4AB6-B028-36AB1BC5402D}"/>
              </a:ext>
            </a:extLst>
          </p:cNvPr>
          <p:cNvPicPr>
            <a:picLocks noChangeAspect="1"/>
          </p:cNvPicPr>
          <p:nvPr/>
        </p:nvPicPr>
        <p:blipFill>
          <a:blip r:embed="rId2"/>
          <a:stretch>
            <a:fillRect/>
          </a:stretch>
        </p:blipFill>
        <p:spPr>
          <a:xfrm>
            <a:off x="7214716" y="2746752"/>
            <a:ext cx="4329992" cy="2488606"/>
          </a:xfrm>
          <a:prstGeom prst="rect">
            <a:avLst/>
          </a:prstGeom>
        </p:spPr>
      </p:pic>
      <p:pic>
        <p:nvPicPr>
          <p:cNvPr id="15" name="그림 14">
            <a:extLst>
              <a:ext uri="{FF2B5EF4-FFF2-40B4-BE49-F238E27FC236}">
                <a16:creationId xmlns:a16="http://schemas.microsoft.com/office/drawing/2014/main" id="{BEC539F0-D28D-4B17-94D5-F3F15A53348A}"/>
              </a:ext>
            </a:extLst>
          </p:cNvPr>
          <p:cNvPicPr>
            <a:picLocks noChangeAspect="1"/>
          </p:cNvPicPr>
          <p:nvPr/>
        </p:nvPicPr>
        <p:blipFill>
          <a:blip r:embed="rId3"/>
          <a:stretch>
            <a:fillRect/>
          </a:stretch>
        </p:blipFill>
        <p:spPr>
          <a:xfrm>
            <a:off x="431988" y="1644271"/>
            <a:ext cx="6782728" cy="4650832"/>
          </a:xfrm>
          <a:prstGeom prst="rect">
            <a:avLst/>
          </a:prstGeom>
        </p:spPr>
      </p:pic>
      <p:sp>
        <p:nvSpPr>
          <p:cNvPr id="16" name="타원 15">
            <a:extLst>
              <a:ext uri="{FF2B5EF4-FFF2-40B4-BE49-F238E27FC236}">
                <a16:creationId xmlns:a16="http://schemas.microsoft.com/office/drawing/2014/main" id="{163D4EF2-C6F0-4C1D-8A64-54C288916260}"/>
              </a:ext>
            </a:extLst>
          </p:cNvPr>
          <p:cNvSpPr/>
          <p:nvPr/>
        </p:nvSpPr>
        <p:spPr>
          <a:xfrm>
            <a:off x="2017059" y="3316941"/>
            <a:ext cx="1075765" cy="12819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753511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내용 개체 틀 4">
            <a:extLst>
              <a:ext uri="{FF2B5EF4-FFF2-40B4-BE49-F238E27FC236}">
                <a16:creationId xmlns:a16="http://schemas.microsoft.com/office/drawing/2014/main" id="{FF6DE693-825B-487B-AD44-9564C732A42F}"/>
              </a:ext>
            </a:extLst>
          </p:cNvPr>
          <p:cNvSpPr>
            <a:spLocks noGrp="1"/>
          </p:cNvSpPr>
          <p:nvPr>
            <p:ph idx="1"/>
          </p:nvPr>
        </p:nvSpPr>
        <p:spPr>
          <a:xfrm>
            <a:off x="345843" y="1037179"/>
            <a:ext cx="11497332" cy="424732"/>
          </a:xfrm>
        </p:spPr>
        <p:txBody>
          <a:bodyPr/>
          <a:lstStyle/>
          <a:p>
            <a:r>
              <a:rPr lang="en-US" altLang="ko-KR" dirty="0"/>
              <a:t>An</a:t>
            </a:r>
            <a:r>
              <a:rPr lang="ko-KR" altLang="en-US" dirty="0"/>
              <a:t> </a:t>
            </a:r>
            <a:r>
              <a:rPr lang="en-US" altLang="ko-KR" dirty="0"/>
              <a:t>interesting</a:t>
            </a:r>
            <a:r>
              <a:rPr lang="ko-KR" altLang="en-US" dirty="0"/>
              <a:t> </a:t>
            </a:r>
            <a:r>
              <a:rPr lang="en-US" altLang="ko-KR" dirty="0"/>
              <a:t>start related to EIC</a:t>
            </a:r>
            <a:endParaRPr lang="ko-KR" altLang="en-US" dirty="0"/>
          </a:p>
        </p:txBody>
      </p:sp>
      <p:sp>
        <p:nvSpPr>
          <p:cNvPr id="6" name="텍스트 개체 틀 5">
            <a:extLst>
              <a:ext uri="{FF2B5EF4-FFF2-40B4-BE49-F238E27FC236}">
                <a16:creationId xmlns:a16="http://schemas.microsoft.com/office/drawing/2014/main" id="{FABC5DAA-7614-4291-A7BE-44E095C381A9}"/>
              </a:ext>
            </a:extLst>
          </p:cNvPr>
          <p:cNvSpPr>
            <a:spLocks noGrp="1"/>
          </p:cNvSpPr>
          <p:nvPr>
            <p:ph type="body" sz="quarter" idx="11"/>
          </p:nvPr>
        </p:nvSpPr>
        <p:spPr>
          <a:xfrm>
            <a:off x="360839" y="203381"/>
            <a:ext cx="11631589" cy="596446"/>
          </a:xfrm>
        </p:spPr>
        <p:txBody>
          <a:bodyPr/>
          <a:lstStyle/>
          <a:p>
            <a:r>
              <a:rPr lang="en-US" altLang="ko-KR" dirty="0"/>
              <a:t>Prospect &amp; Korean Potential</a:t>
            </a:r>
            <a:endParaRPr lang="ko-KR" altLang="en-US" dirty="0"/>
          </a:p>
        </p:txBody>
      </p:sp>
      <p:sp>
        <p:nvSpPr>
          <p:cNvPr id="4" name="슬라이드 번호 개체 틀 3">
            <a:extLst>
              <a:ext uri="{FF2B5EF4-FFF2-40B4-BE49-F238E27FC236}">
                <a16:creationId xmlns:a16="http://schemas.microsoft.com/office/drawing/2014/main" id="{F6D165CC-FB6B-4574-9FB7-F35C70BDCB33}"/>
              </a:ext>
            </a:extLst>
          </p:cNvPr>
          <p:cNvSpPr>
            <a:spLocks noGrp="1"/>
          </p:cNvSpPr>
          <p:nvPr>
            <p:ph type="sldNum" sz="quarter" idx="4"/>
          </p:nvPr>
        </p:nvSpPr>
        <p:spPr/>
        <p:txBody>
          <a:bodyPr/>
          <a:lstStyle/>
          <a:p>
            <a:fld id="{5BC373C5-40C0-4198-9E06-0924FC79B413}" type="slidenum">
              <a:rPr lang="ko-KR" altLang="en-US" smtClean="0"/>
              <a:pPr/>
              <a:t>24</a:t>
            </a:fld>
            <a:endParaRPr lang="ko-KR" altLang="en-US" dirty="0"/>
          </a:p>
        </p:txBody>
      </p:sp>
      <p:sp>
        <p:nvSpPr>
          <p:cNvPr id="8" name="바닥글 개체 틀 6">
            <a:extLst>
              <a:ext uri="{FF2B5EF4-FFF2-40B4-BE49-F238E27FC236}">
                <a16:creationId xmlns:a16="http://schemas.microsoft.com/office/drawing/2014/main" id="{AF192E74-08E3-40A7-B293-4001B23429FB}"/>
              </a:ext>
            </a:extLst>
          </p:cNvPr>
          <p:cNvSpPr txBox="1">
            <a:spLocks/>
          </p:cNvSpPr>
          <p:nvPr/>
        </p:nvSpPr>
        <p:spPr>
          <a:xfrm>
            <a:off x="2753249" y="6520200"/>
            <a:ext cx="6410420" cy="337800"/>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dirty="0">
                <a:solidFill>
                  <a:srgbClr val="1A1A1B"/>
                </a:solidFill>
                <a:latin typeface="Noto Sans KR"/>
              </a:rPr>
              <a:t>2022</a:t>
            </a:r>
            <a:r>
              <a:rPr lang="ko-KR" altLang="en-US" dirty="0">
                <a:solidFill>
                  <a:srgbClr val="1A1A1B"/>
                </a:solidFill>
                <a:latin typeface="Noto Sans KR"/>
              </a:rPr>
              <a:t>년 가을</a:t>
            </a:r>
            <a:r>
              <a:rPr lang="en-US" altLang="ko-KR" dirty="0">
                <a:solidFill>
                  <a:srgbClr val="1A1A1B"/>
                </a:solidFill>
                <a:latin typeface="Noto Sans KR"/>
              </a:rPr>
              <a:t>, </a:t>
            </a:r>
            <a:r>
              <a:rPr lang="ko-KR" altLang="en-US" dirty="0">
                <a:solidFill>
                  <a:srgbClr val="1A1A1B"/>
                </a:solidFill>
                <a:latin typeface="Noto Sans KR"/>
              </a:rPr>
              <a:t>고에너지 물리학회</a:t>
            </a:r>
            <a:endParaRPr lang="ko-KR" altLang="en-US" dirty="0"/>
          </a:p>
        </p:txBody>
      </p:sp>
      <p:sp>
        <p:nvSpPr>
          <p:cNvPr id="2" name="AutoShape 2">
            <a:extLst>
              <a:ext uri="{FF2B5EF4-FFF2-40B4-BE49-F238E27FC236}">
                <a16:creationId xmlns:a16="http://schemas.microsoft.com/office/drawing/2014/main" id="{480322BA-CF49-42ED-906B-77A277339375}"/>
              </a:ext>
            </a:extLst>
          </p:cNvPr>
          <p:cNvSpPr>
            <a:spLocks noChangeAspect="1" noChangeArrowheads="1"/>
          </p:cNvSpPr>
          <p:nvPr/>
        </p:nvSpPr>
        <p:spPr bwMode="auto">
          <a:xfrm>
            <a:off x="6266330" y="320382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3" name="AutoShape 4">
            <a:extLst>
              <a:ext uri="{FF2B5EF4-FFF2-40B4-BE49-F238E27FC236}">
                <a16:creationId xmlns:a16="http://schemas.microsoft.com/office/drawing/2014/main" id="{6D083813-CA8E-4A74-981C-F927EA41361E}"/>
              </a:ext>
            </a:extLst>
          </p:cNvPr>
          <p:cNvSpPr>
            <a:spLocks noChangeAspect="1" noChangeArrowheads="1"/>
          </p:cNvSpPr>
          <p:nvPr/>
        </p:nvSpPr>
        <p:spPr bwMode="auto">
          <a:xfrm>
            <a:off x="4559785" y="38605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9" name="그림 8">
            <a:extLst>
              <a:ext uri="{FF2B5EF4-FFF2-40B4-BE49-F238E27FC236}">
                <a16:creationId xmlns:a16="http://schemas.microsoft.com/office/drawing/2014/main" id="{A62C4A5E-9010-4409-963F-6F7BF74DD88D}"/>
              </a:ext>
            </a:extLst>
          </p:cNvPr>
          <p:cNvPicPr>
            <a:picLocks noChangeAspect="1"/>
          </p:cNvPicPr>
          <p:nvPr/>
        </p:nvPicPr>
        <p:blipFill>
          <a:blip r:embed="rId2"/>
          <a:stretch>
            <a:fillRect/>
          </a:stretch>
        </p:blipFill>
        <p:spPr>
          <a:xfrm>
            <a:off x="1956939" y="1551346"/>
            <a:ext cx="3478530" cy="2594610"/>
          </a:xfrm>
          <a:prstGeom prst="rect">
            <a:avLst/>
          </a:prstGeom>
        </p:spPr>
      </p:pic>
      <p:pic>
        <p:nvPicPr>
          <p:cNvPr id="11" name="그림 10">
            <a:extLst>
              <a:ext uri="{FF2B5EF4-FFF2-40B4-BE49-F238E27FC236}">
                <a16:creationId xmlns:a16="http://schemas.microsoft.com/office/drawing/2014/main" id="{EDBD2E4F-EEDA-49E7-B373-3F43AF71797A}"/>
              </a:ext>
            </a:extLst>
          </p:cNvPr>
          <p:cNvPicPr>
            <a:picLocks noChangeAspect="1"/>
          </p:cNvPicPr>
          <p:nvPr/>
        </p:nvPicPr>
        <p:blipFill>
          <a:blip r:embed="rId3"/>
          <a:stretch>
            <a:fillRect/>
          </a:stretch>
        </p:blipFill>
        <p:spPr>
          <a:xfrm>
            <a:off x="5589465" y="1564793"/>
            <a:ext cx="3958590" cy="2655570"/>
          </a:xfrm>
          <a:prstGeom prst="rect">
            <a:avLst/>
          </a:prstGeom>
        </p:spPr>
      </p:pic>
      <p:pic>
        <p:nvPicPr>
          <p:cNvPr id="14" name="그림 13">
            <a:extLst>
              <a:ext uri="{FF2B5EF4-FFF2-40B4-BE49-F238E27FC236}">
                <a16:creationId xmlns:a16="http://schemas.microsoft.com/office/drawing/2014/main" id="{F9EA6D9E-6BD5-497B-B5DE-DAC9E759B806}"/>
              </a:ext>
            </a:extLst>
          </p:cNvPr>
          <p:cNvPicPr>
            <a:picLocks noChangeAspect="1"/>
          </p:cNvPicPr>
          <p:nvPr/>
        </p:nvPicPr>
        <p:blipFill>
          <a:blip r:embed="rId4"/>
          <a:stretch>
            <a:fillRect/>
          </a:stretch>
        </p:blipFill>
        <p:spPr>
          <a:xfrm>
            <a:off x="1903151" y="4290371"/>
            <a:ext cx="3501390" cy="2213610"/>
          </a:xfrm>
          <a:prstGeom prst="rect">
            <a:avLst/>
          </a:prstGeom>
        </p:spPr>
      </p:pic>
      <p:pic>
        <p:nvPicPr>
          <p:cNvPr id="17" name="그림 16">
            <a:extLst>
              <a:ext uri="{FF2B5EF4-FFF2-40B4-BE49-F238E27FC236}">
                <a16:creationId xmlns:a16="http://schemas.microsoft.com/office/drawing/2014/main" id="{3BA47173-5EE4-4E5D-BE16-6762C67FA47C}"/>
              </a:ext>
            </a:extLst>
          </p:cNvPr>
          <p:cNvPicPr>
            <a:picLocks noChangeAspect="1"/>
          </p:cNvPicPr>
          <p:nvPr/>
        </p:nvPicPr>
        <p:blipFill>
          <a:blip r:embed="rId5"/>
          <a:stretch>
            <a:fillRect/>
          </a:stretch>
        </p:blipFill>
        <p:spPr>
          <a:xfrm>
            <a:off x="5669251" y="4272931"/>
            <a:ext cx="3851910" cy="2305050"/>
          </a:xfrm>
          <a:prstGeom prst="rect">
            <a:avLst/>
          </a:prstGeom>
        </p:spPr>
      </p:pic>
    </p:spTree>
    <p:extLst>
      <p:ext uri="{BB962C8B-B14F-4D97-AF65-F5344CB8AC3E}">
        <p14:creationId xmlns:p14="http://schemas.microsoft.com/office/powerpoint/2010/main" val="3818925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텍스트 개체 틀 6">
            <a:extLst>
              <a:ext uri="{FF2B5EF4-FFF2-40B4-BE49-F238E27FC236}">
                <a16:creationId xmlns:a16="http://schemas.microsoft.com/office/drawing/2014/main" id="{BC2B6DD7-E65A-481F-A2E8-04C05B9D57CD}"/>
              </a:ext>
            </a:extLst>
          </p:cNvPr>
          <p:cNvSpPr>
            <a:spLocks noGrp="1"/>
          </p:cNvSpPr>
          <p:nvPr>
            <p:ph type="body" sz="quarter" idx="11"/>
          </p:nvPr>
        </p:nvSpPr>
        <p:spPr/>
        <p:txBody>
          <a:bodyPr/>
          <a:lstStyle/>
          <a:p>
            <a:r>
              <a:rPr lang="en-US" altLang="ko-KR" dirty="0"/>
              <a:t>There’s a strong background in Korea for the Si sensors. </a:t>
            </a:r>
            <a:endParaRPr lang="ko-KR" altLang="en-US" dirty="0"/>
          </a:p>
        </p:txBody>
      </p:sp>
      <p:sp>
        <p:nvSpPr>
          <p:cNvPr id="6" name="텍스트 개체 틀 5">
            <a:extLst>
              <a:ext uri="{FF2B5EF4-FFF2-40B4-BE49-F238E27FC236}">
                <a16:creationId xmlns:a16="http://schemas.microsoft.com/office/drawing/2014/main" id="{65052077-9708-4311-8D4C-88E46820FB44}"/>
              </a:ext>
            </a:extLst>
          </p:cNvPr>
          <p:cNvSpPr>
            <a:spLocks noGrp="1"/>
          </p:cNvSpPr>
          <p:nvPr>
            <p:ph type="body" sz="quarter" idx="10"/>
          </p:nvPr>
        </p:nvSpPr>
        <p:spPr/>
        <p:txBody>
          <a:bodyPr/>
          <a:lstStyle/>
          <a:p>
            <a:r>
              <a:rPr lang="en-US" altLang="ko-KR" dirty="0"/>
              <a:t>Summary</a:t>
            </a:r>
            <a:endParaRPr lang="ko-KR" altLang="en-US" dirty="0"/>
          </a:p>
        </p:txBody>
      </p:sp>
      <p:sp>
        <p:nvSpPr>
          <p:cNvPr id="8" name="텍스트 개체 틀 7">
            <a:extLst>
              <a:ext uri="{FF2B5EF4-FFF2-40B4-BE49-F238E27FC236}">
                <a16:creationId xmlns:a16="http://schemas.microsoft.com/office/drawing/2014/main" id="{797819F1-65A9-4593-B166-E5F4D0469E7D}"/>
              </a:ext>
            </a:extLst>
          </p:cNvPr>
          <p:cNvSpPr>
            <a:spLocks noGrp="1"/>
          </p:cNvSpPr>
          <p:nvPr>
            <p:ph type="body" sz="quarter" idx="12"/>
          </p:nvPr>
        </p:nvSpPr>
        <p:spPr>
          <a:xfrm>
            <a:off x="826737" y="3588347"/>
            <a:ext cx="10782168" cy="867930"/>
          </a:xfrm>
        </p:spPr>
        <p:txBody>
          <a:bodyPr/>
          <a:lstStyle/>
          <a:p>
            <a:r>
              <a:rPr lang="en-US" altLang="ko-KR" dirty="0"/>
              <a:t>We have also seen the Korean strength in the post-processing of the Si sensors.</a:t>
            </a:r>
            <a:endParaRPr lang="ko-KR" altLang="en-US" dirty="0"/>
          </a:p>
        </p:txBody>
      </p:sp>
      <p:sp>
        <p:nvSpPr>
          <p:cNvPr id="9" name="텍스트 개체 틀 8">
            <a:extLst>
              <a:ext uri="{FF2B5EF4-FFF2-40B4-BE49-F238E27FC236}">
                <a16:creationId xmlns:a16="http://schemas.microsoft.com/office/drawing/2014/main" id="{C18B53A6-3C47-4236-A87F-B3A281CA85C8}"/>
              </a:ext>
            </a:extLst>
          </p:cNvPr>
          <p:cNvSpPr>
            <a:spLocks noGrp="1"/>
          </p:cNvSpPr>
          <p:nvPr>
            <p:ph type="body" sz="quarter" idx="13"/>
          </p:nvPr>
        </p:nvSpPr>
        <p:spPr>
          <a:xfrm>
            <a:off x="826737" y="4786636"/>
            <a:ext cx="10782168" cy="867930"/>
          </a:xfrm>
        </p:spPr>
        <p:txBody>
          <a:bodyPr/>
          <a:lstStyle/>
          <a:p>
            <a:r>
              <a:rPr lang="en-US" altLang="ko-KR" dirty="0"/>
              <a:t>Involvement in the stitched sensor R&amp;D, the ITS3 upgrade of the ALICE experiment. </a:t>
            </a:r>
            <a:endParaRPr lang="ko-KR" altLang="en-US" dirty="0"/>
          </a:p>
        </p:txBody>
      </p:sp>
      <p:sp>
        <p:nvSpPr>
          <p:cNvPr id="10" name="텍스트 개체 틀 2">
            <a:extLst>
              <a:ext uri="{FF2B5EF4-FFF2-40B4-BE49-F238E27FC236}">
                <a16:creationId xmlns:a16="http://schemas.microsoft.com/office/drawing/2014/main" id="{0B0609B0-9021-4EE8-BBED-EF568AAA4427}"/>
              </a:ext>
            </a:extLst>
          </p:cNvPr>
          <p:cNvSpPr txBox="1">
            <a:spLocks/>
          </p:cNvSpPr>
          <p:nvPr/>
        </p:nvSpPr>
        <p:spPr>
          <a:xfrm>
            <a:off x="63500" y="63500"/>
            <a:ext cx="3854901" cy="480131"/>
          </a:xfrm>
          <a:prstGeom prst="rect">
            <a:avLst/>
          </a:prstGeom>
          <a:noFill/>
        </p:spPr>
        <p:txBody>
          <a:bodyPr wrap="square" rtlCol="0">
            <a:spAutoFit/>
          </a:bodyPr>
          <a:lstStyle>
            <a:lvl1pPr marL="0" indent="0" algn="l" defTabSz="914400" rtl="0" eaLnBrk="1" latinLnBrk="1" hangingPunct="1">
              <a:lnSpc>
                <a:spcPct val="90000"/>
              </a:lnSpc>
              <a:spcBef>
                <a:spcPts val="1000"/>
              </a:spcBef>
              <a:buFontTx/>
              <a:buNone/>
              <a:defRPr lang="ko-KR" altLang="en-US" sz="3000" kern="1200" spc="-150" dirty="0">
                <a:solidFill>
                  <a:srgbClr val="184A6B"/>
                </a:solidFill>
                <a:latin typeface="연세소제목체" panose="02030504000101010101" pitchFamily="18" charset="-127"/>
                <a:ea typeface="연세소제목체" panose="02030504000101010101" pitchFamily="18" charset="-127"/>
                <a:cs typeface="조선일보명조" panose="02030304000000000000" pitchFamily="18" charset="-127"/>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b="1">
                <a:solidFill>
                  <a:schemeClr val="tx1"/>
                </a:solidFill>
                <a:latin typeface="+mj-lt"/>
              </a:rPr>
              <a:t>Advanced Si Sensors</a:t>
            </a:r>
            <a:r>
              <a:rPr lang="en-US">
                <a:latin typeface="+mj-lt"/>
              </a:rPr>
              <a:t> </a:t>
            </a:r>
          </a:p>
        </p:txBody>
      </p:sp>
      <p:sp>
        <p:nvSpPr>
          <p:cNvPr id="11" name="바닥글 개체 틀 6">
            <a:extLst>
              <a:ext uri="{FF2B5EF4-FFF2-40B4-BE49-F238E27FC236}">
                <a16:creationId xmlns:a16="http://schemas.microsoft.com/office/drawing/2014/main" id="{3978E119-D454-47DE-9347-B56D15AE50EF}"/>
              </a:ext>
            </a:extLst>
          </p:cNvPr>
          <p:cNvSpPr txBox="1">
            <a:spLocks/>
          </p:cNvSpPr>
          <p:nvPr/>
        </p:nvSpPr>
        <p:spPr>
          <a:xfrm>
            <a:off x="3939421" y="6599634"/>
            <a:ext cx="4773062" cy="237183"/>
          </a:xfrm>
          <a:prstGeom prst="rect">
            <a:avLst/>
          </a:prstGeom>
        </p:spPr>
        <p:txBody>
          <a:bodyPr vert="horz" lIns="91440" tIns="45720" rIns="91440" bIns="45720" rtlCol="0" anchor="ctr"/>
          <a:lstStyle>
            <a:defPPr>
              <a:defRPr lang="ko-KR"/>
            </a:defPPr>
            <a:lvl1pPr marL="0" algn="ctr" defTabSz="914400" rtl="0" eaLnBrk="1" latinLnBrk="1" hangingPunct="1">
              <a:defRPr sz="1600" b="1"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dirty="0">
                <a:solidFill>
                  <a:srgbClr val="1A1A1B"/>
                </a:solidFill>
                <a:latin typeface="Noto Sans KR"/>
              </a:rPr>
              <a:t>2022</a:t>
            </a:r>
            <a:r>
              <a:rPr lang="ko-KR" altLang="en-US" dirty="0">
                <a:solidFill>
                  <a:srgbClr val="1A1A1B"/>
                </a:solidFill>
                <a:latin typeface="Noto Sans KR"/>
              </a:rPr>
              <a:t>년 가을</a:t>
            </a:r>
            <a:r>
              <a:rPr lang="en-US" altLang="ko-KR" dirty="0">
                <a:solidFill>
                  <a:srgbClr val="1A1A1B"/>
                </a:solidFill>
                <a:latin typeface="Noto Sans KR"/>
              </a:rPr>
              <a:t>, </a:t>
            </a:r>
            <a:r>
              <a:rPr lang="ko-KR" altLang="en-US" dirty="0">
                <a:solidFill>
                  <a:srgbClr val="1A1A1B"/>
                </a:solidFill>
                <a:latin typeface="Noto Sans KR"/>
              </a:rPr>
              <a:t>고에너지 물리학회</a:t>
            </a:r>
            <a:endParaRPr lang="ko-KR" altLang="en-US" dirty="0"/>
          </a:p>
        </p:txBody>
      </p:sp>
    </p:spTree>
    <p:extLst>
      <p:ext uri="{BB962C8B-B14F-4D97-AF65-F5344CB8AC3E}">
        <p14:creationId xmlns:p14="http://schemas.microsoft.com/office/powerpoint/2010/main" val="2063647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632639" y="2408846"/>
            <a:ext cx="10946010" cy="5078313"/>
          </a:xfrm>
        </p:spPr>
        <p:txBody>
          <a:bodyPr/>
          <a:lstStyle/>
          <a:p>
            <a:r>
              <a:rPr lang="en-US" altLang="ko-KR" dirty="0"/>
              <a:t>PHENIX MPC-Ex &amp; PIN-structured Si sensor</a:t>
            </a:r>
            <a:br>
              <a:rPr lang="ko-KR" altLang="en-US" dirty="0"/>
            </a:br>
            <a:br>
              <a:rPr lang="ko-KR" altLang="en-US" dirty="0"/>
            </a:br>
            <a:br>
              <a:rPr lang="ko-KR" altLang="en-US" dirty="0"/>
            </a:br>
            <a:br>
              <a:rPr lang="ko-KR" altLang="en-US" dirty="0"/>
            </a:br>
            <a:br>
              <a:rPr lang="ko-KR" altLang="en-US" dirty="0"/>
            </a:br>
            <a:r>
              <a:rPr lang="en-US" altLang="ko-KR" dirty="0"/>
              <a:t> </a:t>
            </a:r>
            <a:br>
              <a:rPr lang="en-US" altLang="ko-KR" dirty="0"/>
            </a:br>
            <a:r>
              <a:rPr lang="en-US" altLang="ko-KR" dirty="0"/>
              <a:t>  </a:t>
            </a:r>
            <a:br>
              <a:rPr lang="ko-KR" altLang="en-US" dirty="0"/>
            </a:br>
            <a:br>
              <a:rPr lang="en-US" altLang="ko-KR" dirty="0"/>
            </a:br>
            <a:endParaRPr lang="ko-KR" altLang="en-US" dirty="0"/>
          </a:p>
        </p:txBody>
      </p:sp>
      <p:sp>
        <p:nvSpPr>
          <p:cNvPr id="3" name="텍스트 개체 틀 2"/>
          <p:cNvSpPr>
            <a:spLocks noGrp="1"/>
          </p:cNvSpPr>
          <p:nvPr>
            <p:ph type="body" sz="quarter" idx="10"/>
          </p:nvPr>
        </p:nvSpPr>
        <p:spPr>
          <a:xfrm>
            <a:off x="63500" y="63500"/>
            <a:ext cx="3854901" cy="480131"/>
          </a:xfrm>
        </p:spPr>
        <p:txBody>
          <a:bodyPr/>
          <a:lstStyle/>
          <a:p>
            <a:r>
              <a:rPr lang="en-US" altLang="ko-KR" b="1" i="0" dirty="0">
                <a:solidFill>
                  <a:schemeClr val="tx1"/>
                </a:solidFill>
                <a:effectLst/>
                <a:latin typeface="+mj-lt"/>
              </a:rPr>
              <a:t>Advanced Si Sensors</a:t>
            </a:r>
            <a:r>
              <a:rPr lang="ko-KR" altLang="en-US" dirty="0">
                <a:latin typeface="+mj-lt"/>
              </a:rPr>
              <a:t> </a:t>
            </a:r>
          </a:p>
        </p:txBody>
      </p:sp>
    </p:spTree>
    <p:extLst>
      <p:ext uri="{BB962C8B-B14F-4D97-AF65-F5344CB8AC3E}">
        <p14:creationId xmlns:p14="http://schemas.microsoft.com/office/powerpoint/2010/main" val="851673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D2CF66D-3AEB-4341-B987-1BD86919B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9621" y="1076764"/>
            <a:ext cx="8989383" cy="5311597"/>
          </a:xfrm>
          <a:prstGeom prst="rect">
            <a:avLst/>
          </a:prstGeom>
        </p:spPr>
      </p:pic>
      <p:sp>
        <p:nvSpPr>
          <p:cNvPr id="9" name="TextBox 8">
            <a:extLst>
              <a:ext uri="{FF2B5EF4-FFF2-40B4-BE49-F238E27FC236}">
                <a16:creationId xmlns:a16="http://schemas.microsoft.com/office/drawing/2014/main" id="{15C8141F-6553-4DD0-B0A4-20442083048E}"/>
              </a:ext>
            </a:extLst>
          </p:cNvPr>
          <p:cNvSpPr txBox="1"/>
          <p:nvPr/>
        </p:nvSpPr>
        <p:spPr>
          <a:xfrm>
            <a:off x="2623659" y="4474586"/>
            <a:ext cx="729687" cy="1938992"/>
          </a:xfrm>
          <a:prstGeom prst="rect">
            <a:avLst/>
          </a:prstGeom>
          <a:solidFill>
            <a:schemeClr val="bg1"/>
          </a:solidFill>
        </p:spPr>
        <p:txBody>
          <a:bodyPr wrap="none" rtlCol="0">
            <a:spAutoFit/>
          </a:bodyPr>
          <a:lstStyle/>
          <a:p>
            <a:r>
              <a:rPr lang="en-US" altLang="ko-KR" sz="2400" dirty="0"/>
              <a:t>     </a:t>
            </a:r>
          </a:p>
          <a:p>
            <a:endParaRPr lang="en-US" altLang="ko-KR" sz="2400" dirty="0"/>
          </a:p>
          <a:p>
            <a:endParaRPr lang="en-US" altLang="ko-KR" sz="2400" dirty="0"/>
          </a:p>
          <a:p>
            <a:r>
              <a:rPr lang="en-US" altLang="ko-KR" sz="2400" dirty="0"/>
              <a:t> </a:t>
            </a:r>
          </a:p>
          <a:p>
            <a:endParaRPr lang="ko-KR" altLang="en-US" sz="2400" dirty="0"/>
          </a:p>
        </p:txBody>
      </p:sp>
      <p:sp>
        <p:nvSpPr>
          <p:cNvPr id="4" name="내용 개체 틀 3"/>
          <p:cNvSpPr>
            <a:spLocks noGrp="1"/>
          </p:cNvSpPr>
          <p:nvPr>
            <p:ph idx="1"/>
          </p:nvPr>
        </p:nvSpPr>
        <p:spPr>
          <a:xfrm>
            <a:off x="159612" y="919411"/>
            <a:ext cx="11497332" cy="424732"/>
          </a:xfrm>
        </p:spPr>
        <p:txBody>
          <a:bodyPr/>
          <a:lstStyle/>
          <a:p>
            <a:r>
              <a:rPr lang="en-US" altLang="ko-KR" dirty="0"/>
              <a:t>PHENIX MPC-Ex</a:t>
            </a:r>
            <a:endParaRPr lang="ko-KR" altLang="en-US" dirty="0"/>
          </a:p>
        </p:txBody>
      </p:sp>
      <p:sp>
        <p:nvSpPr>
          <p:cNvPr id="5" name="텍스트 개체 틀 4"/>
          <p:cNvSpPr>
            <a:spLocks noGrp="1"/>
          </p:cNvSpPr>
          <p:nvPr>
            <p:ph type="body" sz="quarter" idx="11"/>
          </p:nvPr>
        </p:nvSpPr>
        <p:spPr>
          <a:xfrm>
            <a:off x="119271" y="203381"/>
            <a:ext cx="11380304" cy="596446"/>
          </a:xfrm>
        </p:spPr>
        <p:txBody>
          <a:bodyPr/>
          <a:lstStyle/>
          <a:p>
            <a:r>
              <a:rPr lang="en-US" altLang="ko-KR" dirty="0"/>
              <a:t>PHENIX MPC-Ex &amp; PIN-structured Si sensor </a:t>
            </a:r>
            <a:endParaRPr lang="ko-KR" altLang="en-US" dirty="0"/>
          </a:p>
        </p:txBody>
      </p:sp>
      <p:sp>
        <p:nvSpPr>
          <p:cNvPr id="7" name="바닥글 개체 틀 6"/>
          <p:cNvSpPr>
            <a:spLocks noGrp="1"/>
          </p:cNvSpPr>
          <p:nvPr>
            <p:ph type="ftr" sz="quarter" idx="3"/>
          </p:nvPr>
        </p:nvSpPr>
        <p:spPr>
          <a:xfrm>
            <a:off x="3346102" y="6603819"/>
            <a:ext cx="5848140" cy="254181"/>
          </a:xfrm>
        </p:spPr>
        <p:txBody>
          <a:bodyPr/>
          <a:lstStyle/>
          <a:p>
            <a:r>
              <a:rPr lang="en-US" altLang="ko-KR" dirty="0">
                <a:solidFill>
                  <a:srgbClr val="1A1A1B"/>
                </a:solidFill>
                <a:latin typeface="Noto Sans KR"/>
              </a:rPr>
              <a:t>2022</a:t>
            </a:r>
            <a:r>
              <a:rPr lang="ko-KR" altLang="en-US" dirty="0">
                <a:solidFill>
                  <a:srgbClr val="1A1A1B"/>
                </a:solidFill>
                <a:latin typeface="Noto Sans KR"/>
              </a:rPr>
              <a:t>년 가을</a:t>
            </a:r>
            <a:r>
              <a:rPr lang="en-US" altLang="ko-KR" dirty="0">
                <a:solidFill>
                  <a:srgbClr val="1A1A1B"/>
                </a:solidFill>
                <a:latin typeface="Noto Sans KR"/>
              </a:rPr>
              <a:t>, </a:t>
            </a:r>
            <a:r>
              <a:rPr lang="ko-KR" altLang="en-US" dirty="0">
                <a:solidFill>
                  <a:srgbClr val="1A1A1B"/>
                </a:solidFill>
                <a:latin typeface="Noto Sans KR"/>
              </a:rPr>
              <a:t>고에너지 물리학회</a:t>
            </a:r>
            <a:endParaRPr lang="ko-KR" altLang="en-US" dirty="0"/>
          </a:p>
        </p:txBody>
      </p:sp>
      <p:sp>
        <p:nvSpPr>
          <p:cNvPr id="14" name="슬라이드 번호 개체 틀 7">
            <a:extLst>
              <a:ext uri="{FF2B5EF4-FFF2-40B4-BE49-F238E27FC236}">
                <a16:creationId xmlns:a16="http://schemas.microsoft.com/office/drawing/2014/main" id="{3E098D69-3F35-40B3-BDCE-7803EB86EA9F}"/>
              </a:ext>
            </a:extLst>
          </p:cNvPr>
          <p:cNvSpPr txBox="1">
            <a:spLocks/>
          </p:cNvSpPr>
          <p:nvPr/>
        </p:nvSpPr>
        <p:spPr>
          <a:xfrm>
            <a:off x="9418526" y="6600736"/>
            <a:ext cx="2743200" cy="216000"/>
          </a:xfrm>
          <a:prstGeom prst="rect">
            <a:avLst/>
          </a:prstGeom>
        </p:spPr>
        <p:txBody>
          <a:bodyPr vert="horz" lIns="91440" tIns="45720" rIns="91440" bIns="45720" rtlCol="0" anchor="ctr"/>
          <a:lstStyle>
            <a:defPPr>
              <a:defRPr lang="ko-KR"/>
            </a:defPPr>
            <a:lvl1pPr marL="0" algn="r" defTabSz="914400" rtl="0" eaLnBrk="1" latinLnBrk="1" hangingPunct="1">
              <a:defRPr sz="1600" b="1"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5BC373C5-40C0-4198-9E06-0924FC79B413}" type="slidenum">
              <a:rPr lang="ko-KR" altLang="en-US" smtClean="0"/>
              <a:pPr/>
              <a:t>4</a:t>
            </a:fld>
            <a:endParaRPr lang="ko-KR" altLang="en-US"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CF08CC4-7820-4670-9ED4-599E42DF4CE9}"/>
                  </a:ext>
                </a:extLst>
              </p:cNvPr>
              <p:cNvSpPr txBox="1"/>
              <p:nvPr/>
            </p:nvSpPr>
            <p:spPr>
              <a:xfrm>
                <a:off x="202996" y="4840518"/>
                <a:ext cx="7334700" cy="1569660"/>
              </a:xfrm>
              <a:prstGeom prst="rect">
                <a:avLst/>
              </a:prstGeom>
              <a:noFill/>
            </p:spPr>
            <p:txBody>
              <a:bodyPr wrap="none" rtlCol="0">
                <a:spAutoFit/>
              </a:bodyPr>
              <a:lstStyle/>
              <a:p>
                <a:r>
                  <a:rPr lang="en-US" altLang="ko-KR" sz="2400" dirty="0"/>
                  <a:t>Pre-shower detector with W/Si sandwich geometry</a:t>
                </a:r>
              </a:p>
              <a:p>
                <a:r>
                  <a:rPr lang="en-US" altLang="ko-KR" sz="2400" i="1" dirty="0"/>
                  <a:t>Pattern segmentation </a:t>
                </a:r>
                <a:r>
                  <a:rPr lang="en-US" altLang="ko-KR" sz="2400" dirty="0"/>
                  <a:t>optimized to separate </a:t>
                </a:r>
                <a:r>
                  <a:rPr lang="en-US" altLang="ko-KR" sz="2400" dirty="0">
                    <a:sym typeface="Symbol" panose="05050102010706020507" pitchFamily="18" charset="2"/>
                  </a:rPr>
                  <a:t>’s </a:t>
                </a:r>
              </a:p>
              <a:p>
                <a:r>
                  <a:rPr lang="en-US" altLang="ko-KR" sz="2400" dirty="0">
                    <a:sym typeface="Symbol" panose="05050102010706020507" pitchFamily="18" charset="2"/>
                  </a:rPr>
                  <a:t>from the forward high energy </a:t>
                </a:r>
                <a14:m>
                  <m:oMath xmlns:m="http://schemas.openxmlformats.org/officeDocument/2006/math">
                    <m:sSup>
                      <m:sSupPr>
                        <m:ctrlPr>
                          <a:rPr lang="en-US" altLang="ko-KR" sz="2400" b="0" i="1" smtClean="0">
                            <a:latin typeface="Cambria Math" panose="02040503050406030204" pitchFamily="18" charset="0"/>
                            <a:sym typeface="Symbol" panose="05050102010706020507" pitchFamily="18" charset="2"/>
                          </a:rPr>
                        </m:ctrlPr>
                      </m:sSupPr>
                      <m:e>
                        <m:r>
                          <a:rPr lang="en-US" altLang="ko-KR" sz="2400" b="0" i="1" smtClean="0">
                            <a:latin typeface="Cambria Math" panose="02040503050406030204" pitchFamily="18" charset="0"/>
                            <a:sym typeface="Symbol" panose="05050102010706020507" pitchFamily="18" charset="2"/>
                          </a:rPr>
                          <m:t>𝜋</m:t>
                        </m:r>
                      </m:e>
                      <m:sup>
                        <m:r>
                          <a:rPr lang="en-US" altLang="ko-KR" sz="2400" b="0" i="1" smtClean="0">
                            <a:latin typeface="Cambria Math" panose="02040503050406030204" pitchFamily="18" charset="0"/>
                            <a:sym typeface="Symbol" panose="05050102010706020507" pitchFamily="18" charset="2"/>
                          </a:rPr>
                          <m:t>0</m:t>
                        </m:r>
                      </m:sup>
                    </m:sSup>
                  </m:oMath>
                </a14:m>
                <a:r>
                  <a:rPr lang="ko-KR" altLang="en-US" sz="2400" dirty="0">
                    <a:sym typeface="Symbol" panose="05050102010706020507" pitchFamily="18" charset="2"/>
                  </a:rPr>
                  <a:t> </a:t>
                </a:r>
                <a:r>
                  <a:rPr lang="en-US" altLang="ko-KR" sz="2400" dirty="0">
                    <a:sym typeface="Symbol" panose="05050102010706020507" pitchFamily="18" charset="2"/>
                  </a:rPr>
                  <a:t>up to 80 (GeV/c)</a:t>
                </a:r>
              </a:p>
              <a:p>
                <a:r>
                  <a:rPr lang="en-US" altLang="ko-KR" sz="2400" dirty="0">
                    <a:sym typeface="Symbol" panose="05050102010706020507" pitchFamily="18" charset="2"/>
                  </a:rPr>
                  <a:t>for a prompt  measurement.</a:t>
                </a:r>
                <a:r>
                  <a:rPr lang="ko-KR" altLang="en-US" sz="2400" dirty="0">
                    <a:sym typeface="Symbol" panose="05050102010706020507" pitchFamily="18" charset="2"/>
                  </a:rPr>
                  <a:t> </a:t>
                </a:r>
                <a:endParaRPr lang="en-US" altLang="ko-KR" sz="2400" dirty="0"/>
              </a:p>
            </p:txBody>
          </p:sp>
        </mc:Choice>
        <mc:Fallback xmlns="">
          <p:sp>
            <p:nvSpPr>
              <p:cNvPr id="2" name="TextBox 1">
                <a:extLst>
                  <a:ext uri="{FF2B5EF4-FFF2-40B4-BE49-F238E27FC236}">
                    <a16:creationId xmlns:a16="http://schemas.microsoft.com/office/drawing/2014/main" id="{FCF08CC4-7820-4670-9ED4-599E42DF4CE9}"/>
                  </a:ext>
                </a:extLst>
              </p:cNvPr>
              <p:cNvSpPr txBox="1">
                <a:spLocks noRot="1" noChangeAspect="1" noMove="1" noResize="1" noEditPoints="1" noAdjustHandles="1" noChangeArrowheads="1" noChangeShapeType="1" noTextEdit="1"/>
              </p:cNvSpPr>
              <p:nvPr/>
            </p:nvSpPr>
            <p:spPr>
              <a:xfrm>
                <a:off x="202996" y="4840518"/>
                <a:ext cx="7334700" cy="1569660"/>
              </a:xfrm>
              <a:prstGeom prst="rect">
                <a:avLst/>
              </a:prstGeom>
              <a:blipFill>
                <a:blip r:embed="rId4"/>
                <a:stretch>
                  <a:fillRect l="-1247" t="-3101" r="-416" b="-7752"/>
                </a:stretch>
              </a:blipFill>
            </p:spPr>
            <p:txBody>
              <a:bodyPr/>
              <a:lstStyle/>
              <a:p>
                <a:r>
                  <a:rPr lang="ko-KR" altLang="en-US">
                    <a:noFill/>
                  </a:rPr>
                  <a:t> </a:t>
                </a:r>
              </a:p>
            </p:txBody>
          </p:sp>
        </mc:Fallback>
      </mc:AlternateContent>
      <p:sp>
        <p:nvSpPr>
          <p:cNvPr id="8" name="TextBox 7">
            <a:extLst>
              <a:ext uri="{FF2B5EF4-FFF2-40B4-BE49-F238E27FC236}">
                <a16:creationId xmlns:a16="http://schemas.microsoft.com/office/drawing/2014/main" id="{397E34CF-290B-4FFA-852D-B4549DF8C73A}"/>
              </a:ext>
            </a:extLst>
          </p:cNvPr>
          <p:cNvSpPr txBox="1"/>
          <p:nvPr/>
        </p:nvSpPr>
        <p:spPr>
          <a:xfrm>
            <a:off x="3346102" y="4726802"/>
            <a:ext cx="190918" cy="461665"/>
          </a:xfrm>
          <a:prstGeom prst="rect">
            <a:avLst/>
          </a:prstGeom>
          <a:noFill/>
        </p:spPr>
        <p:txBody>
          <a:bodyPr wrap="square" rtlCol="0">
            <a:spAutoFit/>
          </a:bodyPr>
          <a:lstStyle/>
          <a:p>
            <a:r>
              <a:rPr lang="en-US" altLang="ko-KR" sz="2400" dirty="0"/>
              <a:t>          </a:t>
            </a:r>
            <a:endParaRPr lang="ko-KR" altLang="en-US" sz="2400" dirty="0"/>
          </a:p>
        </p:txBody>
      </p:sp>
      <p:sp>
        <p:nvSpPr>
          <p:cNvPr id="10" name="TextBox 9">
            <a:extLst>
              <a:ext uri="{FF2B5EF4-FFF2-40B4-BE49-F238E27FC236}">
                <a16:creationId xmlns:a16="http://schemas.microsoft.com/office/drawing/2014/main" id="{959B59D4-CE92-4358-8CFC-CC37043334DC}"/>
              </a:ext>
            </a:extLst>
          </p:cNvPr>
          <p:cNvSpPr txBox="1"/>
          <p:nvPr/>
        </p:nvSpPr>
        <p:spPr>
          <a:xfrm>
            <a:off x="11356933" y="1054907"/>
            <a:ext cx="729687" cy="2677656"/>
          </a:xfrm>
          <a:prstGeom prst="rect">
            <a:avLst/>
          </a:prstGeom>
          <a:solidFill>
            <a:schemeClr val="bg1"/>
          </a:solidFill>
        </p:spPr>
        <p:txBody>
          <a:bodyPr wrap="none" rtlCol="0">
            <a:spAutoFit/>
          </a:bodyPr>
          <a:lstStyle/>
          <a:p>
            <a:r>
              <a:rPr lang="en-US" altLang="ko-KR" sz="2400" dirty="0"/>
              <a:t>     </a:t>
            </a:r>
          </a:p>
          <a:p>
            <a:endParaRPr lang="en-US" altLang="ko-KR" sz="2400" dirty="0"/>
          </a:p>
          <a:p>
            <a:endParaRPr lang="en-US" altLang="ko-KR" sz="2400" dirty="0"/>
          </a:p>
          <a:p>
            <a:endParaRPr lang="en-US" altLang="ko-KR" sz="2400" dirty="0"/>
          </a:p>
          <a:p>
            <a:endParaRPr lang="en-US" altLang="ko-KR" sz="2400" dirty="0"/>
          </a:p>
          <a:p>
            <a:r>
              <a:rPr lang="en-US" altLang="ko-KR" sz="2400" dirty="0"/>
              <a:t> </a:t>
            </a:r>
          </a:p>
          <a:p>
            <a:endParaRPr lang="ko-KR" altLang="en-US" sz="24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47A7374-E420-43CF-AA49-70F25AD6E88B}"/>
                  </a:ext>
                </a:extLst>
              </p:cNvPr>
              <p:cNvSpPr txBox="1"/>
              <p:nvPr/>
            </p:nvSpPr>
            <p:spPr>
              <a:xfrm>
                <a:off x="8249518" y="1615002"/>
                <a:ext cx="3250057" cy="14773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ko-KR" sz="2400" b="0" i="1" smtClean="0">
                          <a:latin typeface="Cambria Math" panose="02040503050406030204" pitchFamily="18" charset="0"/>
                        </a:rPr>
                        <m:t>3.1&lt; </m:t>
                      </m:r>
                      <m:d>
                        <m:dPr>
                          <m:begChr m:val="|"/>
                          <m:endChr m:val="|"/>
                          <m:ctrlPr>
                            <a:rPr lang="en-US" altLang="ko-KR" sz="2400" b="0" i="1" smtClean="0">
                              <a:latin typeface="Cambria Math" panose="02040503050406030204" pitchFamily="18" charset="0"/>
                            </a:rPr>
                          </m:ctrlPr>
                        </m:dPr>
                        <m:e>
                          <m:r>
                            <a:rPr lang="en-US" altLang="ko-KR" sz="2400" b="0" i="1" smtClean="0">
                              <a:latin typeface="Cambria Math" panose="02040503050406030204" pitchFamily="18" charset="0"/>
                            </a:rPr>
                            <m:t>𝜂</m:t>
                          </m:r>
                        </m:e>
                      </m:d>
                      <m:r>
                        <a:rPr lang="en-US" altLang="ko-KR" sz="2400" b="0" i="1" smtClean="0">
                          <a:latin typeface="Cambria Math" panose="02040503050406030204" pitchFamily="18" charset="0"/>
                        </a:rPr>
                        <m:t>&lt;3.8</m:t>
                      </m:r>
                    </m:oMath>
                  </m:oMathPara>
                </a14:m>
                <a:endParaRPr lang="en-US" altLang="ko-KR" sz="2400" i="1" dirty="0"/>
              </a:p>
              <a:p>
                <a:endParaRPr lang="en-US" altLang="ko-KR" sz="2400" dirty="0"/>
              </a:p>
              <a:p>
                <a:pPr algn="ctr"/>
                <a:r>
                  <a:rPr lang="en-US" altLang="ko-KR" sz="2400" dirty="0"/>
                  <a:t>Compact</a:t>
                </a:r>
              </a:p>
              <a:p>
                <a:pPr algn="ctr"/>
                <a:r>
                  <a:rPr lang="en-US" altLang="ko-KR" sz="2400" dirty="0"/>
                  <a:t>Flexible segmentation</a:t>
                </a:r>
                <a:endParaRPr lang="ko-KR" altLang="en-US" sz="2400" dirty="0"/>
              </a:p>
            </p:txBody>
          </p:sp>
        </mc:Choice>
        <mc:Fallback xmlns="">
          <p:sp>
            <p:nvSpPr>
              <p:cNvPr id="3" name="TextBox 2">
                <a:extLst>
                  <a:ext uri="{FF2B5EF4-FFF2-40B4-BE49-F238E27FC236}">
                    <a16:creationId xmlns:a16="http://schemas.microsoft.com/office/drawing/2014/main" id="{947A7374-E420-43CF-AA49-70F25AD6E88B}"/>
                  </a:ext>
                </a:extLst>
              </p:cNvPr>
              <p:cNvSpPr txBox="1">
                <a:spLocks noRot="1" noChangeAspect="1" noMove="1" noResize="1" noEditPoints="1" noAdjustHandles="1" noChangeArrowheads="1" noChangeShapeType="1" noTextEdit="1"/>
              </p:cNvSpPr>
              <p:nvPr/>
            </p:nvSpPr>
            <p:spPr>
              <a:xfrm>
                <a:off x="8249518" y="1615002"/>
                <a:ext cx="3250057" cy="1477328"/>
              </a:xfrm>
              <a:prstGeom prst="rect">
                <a:avLst/>
              </a:prstGeom>
              <a:blipFill>
                <a:blip r:embed="rId5"/>
                <a:stretch>
                  <a:fillRect l="-2251" r="-2251" b="-11570"/>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049389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내용 개체 틀 3"/>
          <p:cNvSpPr>
            <a:spLocks noGrp="1"/>
          </p:cNvSpPr>
          <p:nvPr>
            <p:ph idx="1"/>
          </p:nvPr>
        </p:nvSpPr>
        <p:spPr>
          <a:xfrm>
            <a:off x="159612" y="919411"/>
            <a:ext cx="11497332" cy="424732"/>
          </a:xfrm>
        </p:spPr>
        <p:txBody>
          <a:bodyPr/>
          <a:lstStyle/>
          <a:p>
            <a:r>
              <a:rPr lang="en-US" altLang="ko-KR" dirty="0"/>
              <a:t>PIN-structured Si sensor</a:t>
            </a:r>
            <a:endParaRPr lang="ko-KR" altLang="en-US" dirty="0"/>
          </a:p>
        </p:txBody>
      </p:sp>
      <p:sp>
        <p:nvSpPr>
          <p:cNvPr id="5" name="텍스트 개체 틀 4"/>
          <p:cNvSpPr>
            <a:spLocks noGrp="1"/>
          </p:cNvSpPr>
          <p:nvPr>
            <p:ph type="body" sz="quarter" idx="11"/>
          </p:nvPr>
        </p:nvSpPr>
        <p:spPr>
          <a:xfrm>
            <a:off x="119271" y="203381"/>
            <a:ext cx="11380304" cy="596446"/>
          </a:xfrm>
        </p:spPr>
        <p:txBody>
          <a:bodyPr/>
          <a:lstStyle/>
          <a:p>
            <a:r>
              <a:rPr lang="en-US" altLang="ko-KR" dirty="0"/>
              <a:t>PHENIX MPC-Ex &amp; PIN-structured Si sensor </a:t>
            </a:r>
            <a:endParaRPr lang="ko-KR" altLang="en-US" dirty="0"/>
          </a:p>
        </p:txBody>
      </p:sp>
      <p:sp>
        <p:nvSpPr>
          <p:cNvPr id="7" name="바닥글 개체 틀 6"/>
          <p:cNvSpPr>
            <a:spLocks noGrp="1"/>
          </p:cNvSpPr>
          <p:nvPr>
            <p:ph type="ftr" sz="quarter" idx="3"/>
          </p:nvPr>
        </p:nvSpPr>
        <p:spPr>
          <a:xfrm>
            <a:off x="3346102" y="6603819"/>
            <a:ext cx="5848140" cy="254181"/>
          </a:xfrm>
        </p:spPr>
        <p:txBody>
          <a:bodyPr/>
          <a:lstStyle/>
          <a:p>
            <a:r>
              <a:rPr lang="en-US" altLang="ko-KR" dirty="0">
                <a:solidFill>
                  <a:srgbClr val="1A1A1B"/>
                </a:solidFill>
                <a:latin typeface="Noto Sans KR"/>
              </a:rPr>
              <a:t>2022</a:t>
            </a:r>
            <a:r>
              <a:rPr lang="ko-KR" altLang="en-US" dirty="0">
                <a:solidFill>
                  <a:srgbClr val="1A1A1B"/>
                </a:solidFill>
                <a:latin typeface="Noto Sans KR"/>
              </a:rPr>
              <a:t>년 가을</a:t>
            </a:r>
            <a:r>
              <a:rPr lang="en-US" altLang="ko-KR" dirty="0">
                <a:solidFill>
                  <a:srgbClr val="1A1A1B"/>
                </a:solidFill>
                <a:latin typeface="Noto Sans KR"/>
              </a:rPr>
              <a:t>, </a:t>
            </a:r>
            <a:r>
              <a:rPr lang="ko-KR" altLang="en-US" dirty="0">
                <a:solidFill>
                  <a:srgbClr val="1A1A1B"/>
                </a:solidFill>
                <a:latin typeface="Noto Sans KR"/>
              </a:rPr>
              <a:t>고에너지 물리학회</a:t>
            </a:r>
            <a:endParaRPr lang="ko-KR" altLang="en-US" dirty="0"/>
          </a:p>
        </p:txBody>
      </p:sp>
      <p:sp>
        <p:nvSpPr>
          <p:cNvPr id="14" name="슬라이드 번호 개체 틀 7">
            <a:extLst>
              <a:ext uri="{FF2B5EF4-FFF2-40B4-BE49-F238E27FC236}">
                <a16:creationId xmlns:a16="http://schemas.microsoft.com/office/drawing/2014/main" id="{3E098D69-3F35-40B3-BDCE-7803EB86EA9F}"/>
              </a:ext>
            </a:extLst>
          </p:cNvPr>
          <p:cNvSpPr txBox="1">
            <a:spLocks/>
          </p:cNvSpPr>
          <p:nvPr/>
        </p:nvSpPr>
        <p:spPr>
          <a:xfrm>
            <a:off x="9418526" y="6600736"/>
            <a:ext cx="2743200" cy="216000"/>
          </a:xfrm>
          <a:prstGeom prst="rect">
            <a:avLst/>
          </a:prstGeom>
        </p:spPr>
        <p:txBody>
          <a:bodyPr vert="horz" lIns="91440" tIns="45720" rIns="91440" bIns="45720" rtlCol="0" anchor="ctr"/>
          <a:lstStyle>
            <a:defPPr>
              <a:defRPr lang="ko-KR"/>
            </a:defPPr>
            <a:lvl1pPr marL="0" algn="r" defTabSz="914400" rtl="0" eaLnBrk="1" latinLnBrk="1" hangingPunct="1">
              <a:defRPr sz="1600" b="1"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5BC373C5-40C0-4198-9E06-0924FC79B413}" type="slidenum">
              <a:rPr lang="ko-KR" altLang="en-US" smtClean="0"/>
              <a:pPr/>
              <a:t>5</a:t>
            </a:fld>
            <a:endParaRPr lang="ko-KR" altLang="en-US" dirty="0"/>
          </a:p>
        </p:txBody>
      </p:sp>
      <p:sp>
        <p:nvSpPr>
          <p:cNvPr id="8" name="TextBox 7">
            <a:extLst>
              <a:ext uri="{FF2B5EF4-FFF2-40B4-BE49-F238E27FC236}">
                <a16:creationId xmlns:a16="http://schemas.microsoft.com/office/drawing/2014/main" id="{397E34CF-290B-4FFA-852D-B4549DF8C73A}"/>
              </a:ext>
            </a:extLst>
          </p:cNvPr>
          <p:cNvSpPr txBox="1"/>
          <p:nvPr/>
        </p:nvSpPr>
        <p:spPr>
          <a:xfrm>
            <a:off x="3346102" y="4417521"/>
            <a:ext cx="190918" cy="461665"/>
          </a:xfrm>
          <a:prstGeom prst="rect">
            <a:avLst/>
          </a:prstGeom>
          <a:noFill/>
        </p:spPr>
        <p:txBody>
          <a:bodyPr wrap="square" rtlCol="0">
            <a:spAutoFit/>
          </a:bodyPr>
          <a:lstStyle/>
          <a:p>
            <a:r>
              <a:rPr lang="en-US" altLang="ko-KR" sz="2400" dirty="0"/>
              <a:t>          </a:t>
            </a:r>
            <a:endParaRPr lang="ko-KR" altLang="en-US" sz="2400" dirty="0"/>
          </a:p>
        </p:txBody>
      </p:sp>
      <p:grpSp>
        <p:nvGrpSpPr>
          <p:cNvPr id="13" name="그룹 12">
            <a:extLst>
              <a:ext uri="{FF2B5EF4-FFF2-40B4-BE49-F238E27FC236}">
                <a16:creationId xmlns:a16="http://schemas.microsoft.com/office/drawing/2014/main" id="{B55B625B-C721-4E13-BC59-2918DFD7A872}"/>
              </a:ext>
            </a:extLst>
          </p:cNvPr>
          <p:cNvGrpSpPr/>
          <p:nvPr/>
        </p:nvGrpSpPr>
        <p:grpSpPr>
          <a:xfrm>
            <a:off x="3927930" y="4304529"/>
            <a:ext cx="1261806" cy="292161"/>
            <a:chOff x="11519353" y="4410240"/>
            <a:chExt cx="1311137" cy="275891"/>
          </a:xfrm>
        </p:grpSpPr>
        <p:sp>
          <p:nvSpPr>
            <p:cNvPr id="16" name="TextBox 15">
              <a:extLst>
                <a:ext uri="{FF2B5EF4-FFF2-40B4-BE49-F238E27FC236}">
                  <a16:creationId xmlns:a16="http://schemas.microsoft.com/office/drawing/2014/main" id="{9244F06C-5A16-476C-8FAA-6FF671E4C214}"/>
                </a:ext>
              </a:extLst>
            </p:cNvPr>
            <p:cNvSpPr txBox="1"/>
            <p:nvPr/>
          </p:nvSpPr>
          <p:spPr>
            <a:xfrm>
              <a:off x="11871925" y="4495026"/>
              <a:ext cx="958565" cy="191105"/>
            </a:xfrm>
            <a:prstGeom prst="rect">
              <a:avLst/>
            </a:prstGeom>
            <a:noFill/>
          </p:spPr>
          <p:txBody>
            <a:bodyPr wrap="square">
              <a:spAutoFit/>
            </a:bodyPr>
            <a:lstStyle/>
            <a:p>
              <a:pPr algn="ctr" defTabSz="457200" latinLnBrk="0"/>
              <a:r>
                <a:rPr lang="en-US" altLang="ko-KR" sz="1400" dirty="0">
                  <a:solidFill>
                    <a:prstClr val="black"/>
                  </a:solidFill>
                  <a:latin typeface="Arial" panose="020B0604020202020204" pitchFamily="34" charset="0"/>
                  <a:ea typeface="맑은 고딕" panose="020B0503020000020004" pitchFamily="50" charset="-127"/>
                  <a:cs typeface="Arial" panose="020B0604020202020204" pitchFamily="34" charset="0"/>
                </a:rPr>
                <a:t>Backside </a:t>
              </a:r>
              <a:endParaRPr lang="ko-KR" altLang="en-US" sz="14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p:txBody>
        </p:sp>
        <p:grpSp>
          <p:nvGrpSpPr>
            <p:cNvPr id="17" name="그룹 16">
              <a:extLst>
                <a:ext uri="{FF2B5EF4-FFF2-40B4-BE49-F238E27FC236}">
                  <a16:creationId xmlns:a16="http://schemas.microsoft.com/office/drawing/2014/main" id="{B1107E4B-9C2B-4E19-B858-1FA098C5B2B9}"/>
                </a:ext>
              </a:extLst>
            </p:cNvPr>
            <p:cNvGrpSpPr/>
            <p:nvPr/>
          </p:nvGrpSpPr>
          <p:grpSpPr>
            <a:xfrm flipV="1">
              <a:off x="11519353" y="4410240"/>
              <a:ext cx="375662" cy="245331"/>
              <a:chOff x="3495483" y="5505336"/>
              <a:chExt cx="459139" cy="452301"/>
            </a:xfrm>
          </p:grpSpPr>
          <p:cxnSp>
            <p:nvCxnSpPr>
              <p:cNvPr id="18" name="직선 연결선 17">
                <a:extLst>
                  <a:ext uri="{FF2B5EF4-FFF2-40B4-BE49-F238E27FC236}">
                    <a16:creationId xmlns:a16="http://schemas.microsoft.com/office/drawing/2014/main" id="{A24677BE-FC0C-47CD-BF90-391197B6CAB7}"/>
                  </a:ext>
                </a:extLst>
              </p:cNvPr>
              <p:cNvCxnSpPr/>
              <p:nvPr/>
            </p:nvCxnSpPr>
            <p:spPr>
              <a:xfrm flipH="1">
                <a:off x="3710782" y="5505337"/>
                <a:ext cx="2438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직선 연결선 18">
                <a:extLst>
                  <a:ext uri="{FF2B5EF4-FFF2-40B4-BE49-F238E27FC236}">
                    <a16:creationId xmlns:a16="http://schemas.microsoft.com/office/drawing/2014/main" id="{73F29B25-ADB8-46B7-9FB1-62DE044F638E}"/>
                  </a:ext>
                </a:extLst>
              </p:cNvPr>
              <p:cNvCxnSpPr>
                <a:cxnSpLocks/>
              </p:cNvCxnSpPr>
              <p:nvPr/>
            </p:nvCxnSpPr>
            <p:spPr>
              <a:xfrm flipH="1">
                <a:off x="3495483" y="5505336"/>
                <a:ext cx="215300" cy="4523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0" name="그룹 19">
            <a:extLst>
              <a:ext uri="{FF2B5EF4-FFF2-40B4-BE49-F238E27FC236}">
                <a16:creationId xmlns:a16="http://schemas.microsoft.com/office/drawing/2014/main" id="{B2BC6699-A308-4652-9263-431EEEA5D287}"/>
              </a:ext>
            </a:extLst>
          </p:cNvPr>
          <p:cNvGrpSpPr/>
          <p:nvPr/>
        </p:nvGrpSpPr>
        <p:grpSpPr>
          <a:xfrm>
            <a:off x="1136905" y="2850496"/>
            <a:ext cx="4043900" cy="1882871"/>
            <a:chOff x="3873292" y="1921170"/>
            <a:chExt cx="4202001" cy="1778015"/>
          </a:xfrm>
        </p:grpSpPr>
        <p:grpSp>
          <p:nvGrpSpPr>
            <p:cNvPr id="21" name="그룹 20">
              <a:extLst>
                <a:ext uri="{FF2B5EF4-FFF2-40B4-BE49-F238E27FC236}">
                  <a16:creationId xmlns:a16="http://schemas.microsoft.com/office/drawing/2014/main" id="{C83AA1BD-A811-4100-AE38-B8BB3BAD9858}"/>
                </a:ext>
              </a:extLst>
            </p:cNvPr>
            <p:cNvGrpSpPr/>
            <p:nvPr/>
          </p:nvGrpSpPr>
          <p:grpSpPr>
            <a:xfrm>
              <a:off x="3910330" y="1921170"/>
              <a:ext cx="4164963" cy="1778015"/>
              <a:chOff x="3763918" y="2107372"/>
              <a:chExt cx="4164963" cy="1778015"/>
            </a:xfrm>
          </p:grpSpPr>
          <p:sp>
            <p:nvSpPr>
              <p:cNvPr id="29" name="직사각형 28">
                <a:extLst>
                  <a:ext uri="{FF2B5EF4-FFF2-40B4-BE49-F238E27FC236}">
                    <a16:creationId xmlns:a16="http://schemas.microsoft.com/office/drawing/2014/main" id="{D3043C2D-8920-4E44-BE71-55AA0E9D5565}"/>
                  </a:ext>
                </a:extLst>
              </p:cNvPr>
              <p:cNvSpPr/>
              <p:nvPr/>
            </p:nvSpPr>
            <p:spPr>
              <a:xfrm>
                <a:off x="5407509" y="2164641"/>
                <a:ext cx="2521370" cy="97046"/>
              </a:xfrm>
              <a:prstGeom prst="rect">
                <a:avLst/>
              </a:prstGeom>
              <a:solidFill>
                <a:srgbClr val="4FD1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black"/>
                  </a:solidFill>
                  <a:latin typeface="Calibri" panose="020F0502020204030204"/>
                  <a:ea typeface="맑은 고딕" panose="020B0503020000020004" pitchFamily="50" charset="-127"/>
                </a:endParaRPr>
              </a:p>
            </p:txBody>
          </p:sp>
          <p:sp>
            <p:nvSpPr>
              <p:cNvPr id="30" name="직사각형 29">
                <a:extLst>
                  <a:ext uri="{FF2B5EF4-FFF2-40B4-BE49-F238E27FC236}">
                    <a16:creationId xmlns:a16="http://schemas.microsoft.com/office/drawing/2014/main" id="{FAE122BA-AB84-4768-85F9-DF74E08843A2}"/>
                  </a:ext>
                </a:extLst>
              </p:cNvPr>
              <p:cNvSpPr/>
              <p:nvPr/>
            </p:nvSpPr>
            <p:spPr>
              <a:xfrm>
                <a:off x="3763918" y="2246201"/>
                <a:ext cx="4164963" cy="1639185"/>
              </a:xfrm>
              <a:prstGeom prst="rect">
                <a:avLst/>
              </a:prstGeom>
              <a:solidFill>
                <a:srgbClr val="DDE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dirty="0">
                  <a:solidFill>
                    <a:prstClr val="white"/>
                  </a:solidFill>
                  <a:latin typeface="Calibri" panose="020F0502020204030204"/>
                  <a:ea typeface="맑은 고딕" panose="020B0503020000020004" pitchFamily="50" charset="-127"/>
                </a:endParaRPr>
              </a:p>
            </p:txBody>
          </p:sp>
          <p:sp>
            <p:nvSpPr>
              <p:cNvPr id="31" name="직사각형 30">
                <a:extLst>
                  <a:ext uri="{FF2B5EF4-FFF2-40B4-BE49-F238E27FC236}">
                    <a16:creationId xmlns:a16="http://schemas.microsoft.com/office/drawing/2014/main" id="{3CB36B3B-7348-44B2-ABA6-8A7C64940253}"/>
                  </a:ext>
                </a:extLst>
              </p:cNvPr>
              <p:cNvSpPr/>
              <p:nvPr/>
            </p:nvSpPr>
            <p:spPr>
              <a:xfrm>
                <a:off x="3763918" y="2107372"/>
                <a:ext cx="1673704" cy="14479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p:sp>
            <p:nvSpPr>
              <p:cNvPr id="32" name="직사각형 31">
                <a:extLst>
                  <a:ext uri="{FF2B5EF4-FFF2-40B4-BE49-F238E27FC236}">
                    <a16:creationId xmlns:a16="http://schemas.microsoft.com/office/drawing/2014/main" id="{90E41F94-8354-44AC-BE3A-8501BB856603}"/>
                  </a:ext>
                </a:extLst>
              </p:cNvPr>
              <p:cNvSpPr/>
              <p:nvPr/>
            </p:nvSpPr>
            <p:spPr>
              <a:xfrm>
                <a:off x="5580017" y="2107372"/>
                <a:ext cx="624605" cy="14479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p:sp>
            <p:nvSpPr>
              <p:cNvPr id="33" name="직사각형 32">
                <a:extLst>
                  <a:ext uri="{FF2B5EF4-FFF2-40B4-BE49-F238E27FC236}">
                    <a16:creationId xmlns:a16="http://schemas.microsoft.com/office/drawing/2014/main" id="{7B481AE2-352D-4B9F-B4FD-67D694AB6E5D}"/>
                  </a:ext>
                </a:extLst>
              </p:cNvPr>
              <p:cNvSpPr/>
              <p:nvPr/>
            </p:nvSpPr>
            <p:spPr>
              <a:xfrm>
                <a:off x="6347017" y="2107372"/>
                <a:ext cx="182310" cy="14479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p:sp>
            <p:nvSpPr>
              <p:cNvPr id="34" name="직사각형 33">
                <a:extLst>
                  <a:ext uri="{FF2B5EF4-FFF2-40B4-BE49-F238E27FC236}">
                    <a16:creationId xmlns:a16="http://schemas.microsoft.com/office/drawing/2014/main" id="{17C61FF8-401C-4DED-A863-96B5BC8C2700}"/>
                  </a:ext>
                </a:extLst>
              </p:cNvPr>
              <p:cNvSpPr/>
              <p:nvPr/>
            </p:nvSpPr>
            <p:spPr>
              <a:xfrm>
                <a:off x="6671723" y="2107372"/>
                <a:ext cx="182310" cy="14479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p:sp>
            <p:nvSpPr>
              <p:cNvPr id="35" name="직사각형 34">
                <a:extLst>
                  <a:ext uri="{FF2B5EF4-FFF2-40B4-BE49-F238E27FC236}">
                    <a16:creationId xmlns:a16="http://schemas.microsoft.com/office/drawing/2014/main" id="{9D25A5D9-E930-4EAA-AA18-272C7A887F20}"/>
                  </a:ext>
                </a:extLst>
              </p:cNvPr>
              <p:cNvSpPr/>
              <p:nvPr/>
            </p:nvSpPr>
            <p:spPr>
              <a:xfrm>
                <a:off x="3763918" y="3781805"/>
                <a:ext cx="4164960" cy="103582"/>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p:pic>
            <p:nvPicPr>
              <p:cNvPr id="36" name="그림 35">
                <a:extLst>
                  <a:ext uri="{FF2B5EF4-FFF2-40B4-BE49-F238E27FC236}">
                    <a16:creationId xmlns:a16="http://schemas.microsoft.com/office/drawing/2014/main" id="{EAB6E1EA-4836-4142-B41F-94E0EDB850DC}"/>
                  </a:ext>
                </a:extLst>
              </p:cNvPr>
              <p:cNvPicPr>
                <a:picLocks noChangeAspect="1"/>
              </p:cNvPicPr>
              <p:nvPr/>
            </p:nvPicPr>
            <p:blipFill>
              <a:blip r:embed="rId3"/>
              <a:stretch>
                <a:fillRect/>
              </a:stretch>
            </p:blipFill>
            <p:spPr>
              <a:xfrm rot="10800000">
                <a:off x="3771877" y="2257745"/>
                <a:ext cx="1669273" cy="153670"/>
              </a:xfrm>
              <a:prstGeom prst="round2SameRect">
                <a:avLst>
                  <a:gd name="adj1" fmla="val 50000"/>
                  <a:gd name="adj2" fmla="val 0"/>
                </a:avLst>
              </a:prstGeom>
              <a:ln>
                <a:solidFill>
                  <a:schemeClr val="tx1"/>
                </a:solidFill>
                <a:prstDash val="sysDot"/>
              </a:ln>
            </p:spPr>
          </p:pic>
          <p:pic>
            <p:nvPicPr>
              <p:cNvPr id="37" name="그림 36">
                <a:extLst>
                  <a:ext uri="{FF2B5EF4-FFF2-40B4-BE49-F238E27FC236}">
                    <a16:creationId xmlns:a16="http://schemas.microsoft.com/office/drawing/2014/main" id="{B435B47A-C060-4B9D-817B-962E979B9D3E}"/>
                  </a:ext>
                </a:extLst>
              </p:cNvPr>
              <p:cNvPicPr>
                <a:picLocks noChangeAspect="1"/>
              </p:cNvPicPr>
              <p:nvPr/>
            </p:nvPicPr>
            <p:blipFill>
              <a:blip r:embed="rId3"/>
              <a:stretch>
                <a:fillRect/>
              </a:stretch>
            </p:blipFill>
            <p:spPr>
              <a:xfrm rot="10800000">
                <a:off x="5579623" y="2257745"/>
                <a:ext cx="622288" cy="153670"/>
              </a:xfrm>
              <a:prstGeom prst="round2SameRect">
                <a:avLst>
                  <a:gd name="adj1" fmla="val 50000"/>
                  <a:gd name="adj2" fmla="val 0"/>
                </a:avLst>
              </a:prstGeom>
              <a:ln>
                <a:solidFill>
                  <a:schemeClr val="tx1"/>
                </a:solidFill>
                <a:prstDash val="sysDot"/>
              </a:ln>
            </p:spPr>
          </p:pic>
          <p:pic>
            <p:nvPicPr>
              <p:cNvPr id="38" name="그림 37">
                <a:extLst>
                  <a:ext uri="{FF2B5EF4-FFF2-40B4-BE49-F238E27FC236}">
                    <a16:creationId xmlns:a16="http://schemas.microsoft.com/office/drawing/2014/main" id="{6E7F54D7-94C0-4EBA-A47F-BDC70D03954D}"/>
                  </a:ext>
                </a:extLst>
              </p:cNvPr>
              <p:cNvPicPr>
                <a:picLocks noChangeAspect="1"/>
              </p:cNvPicPr>
              <p:nvPr/>
            </p:nvPicPr>
            <p:blipFill>
              <a:blip r:embed="rId3"/>
              <a:stretch>
                <a:fillRect/>
              </a:stretch>
            </p:blipFill>
            <p:spPr>
              <a:xfrm rot="10800000">
                <a:off x="6341108" y="2257745"/>
                <a:ext cx="192279" cy="153670"/>
              </a:xfrm>
              <a:prstGeom prst="round2SameRect">
                <a:avLst>
                  <a:gd name="adj1" fmla="val 50000"/>
                  <a:gd name="adj2" fmla="val 0"/>
                </a:avLst>
              </a:prstGeom>
              <a:ln>
                <a:solidFill>
                  <a:schemeClr val="tx1"/>
                </a:solidFill>
                <a:prstDash val="sysDot"/>
              </a:ln>
            </p:spPr>
          </p:pic>
          <p:pic>
            <p:nvPicPr>
              <p:cNvPr id="39" name="그림 38">
                <a:extLst>
                  <a:ext uri="{FF2B5EF4-FFF2-40B4-BE49-F238E27FC236}">
                    <a16:creationId xmlns:a16="http://schemas.microsoft.com/office/drawing/2014/main" id="{E3F7A90A-BDB3-42BC-9935-D4387EFAB9DC}"/>
                  </a:ext>
                </a:extLst>
              </p:cNvPr>
              <p:cNvPicPr>
                <a:picLocks noChangeAspect="1"/>
              </p:cNvPicPr>
              <p:nvPr/>
            </p:nvPicPr>
            <p:blipFill>
              <a:blip r:embed="rId3"/>
              <a:stretch>
                <a:fillRect/>
              </a:stretch>
            </p:blipFill>
            <p:spPr>
              <a:xfrm rot="10800000">
                <a:off x="6668224" y="2257745"/>
                <a:ext cx="192279" cy="153670"/>
              </a:xfrm>
              <a:prstGeom prst="round2SameRect">
                <a:avLst>
                  <a:gd name="adj1" fmla="val 50000"/>
                  <a:gd name="adj2" fmla="val 0"/>
                </a:avLst>
              </a:prstGeom>
              <a:ln>
                <a:solidFill>
                  <a:schemeClr val="tx1"/>
                </a:solidFill>
                <a:prstDash val="sysDot"/>
              </a:ln>
            </p:spPr>
          </p:pic>
          <p:pic>
            <p:nvPicPr>
              <p:cNvPr id="40" name="그림 39">
                <a:extLst>
                  <a:ext uri="{FF2B5EF4-FFF2-40B4-BE49-F238E27FC236}">
                    <a16:creationId xmlns:a16="http://schemas.microsoft.com/office/drawing/2014/main" id="{1F5F4140-82B7-49EE-8F63-539F229B7437}"/>
                  </a:ext>
                </a:extLst>
              </p:cNvPr>
              <p:cNvPicPr>
                <a:picLocks noChangeAspect="1"/>
              </p:cNvPicPr>
              <p:nvPr/>
            </p:nvPicPr>
            <p:blipFill rotWithShape="1">
              <a:blip r:embed="rId4"/>
              <a:srcRect t="71116" b="-2"/>
              <a:stretch/>
            </p:blipFill>
            <p:spPr>
              <a:xfrm rot="10800000">
                <a:off x="6960523" y="2252017"/>
                <a:ext cx="962340" cy="250313"/>
              </a:xfrm>
              <a:prstGeom prst="round1Rect">
                <a:avLst>
                  <a:gd name="adj" fmla="val 50000"/>
                </a:avLst>
              </a:prstGeom>
              <a:ln>
                <a:solidFill>
                  <a:schemeClr val="tx1"/>
                </a:solidFill>
                <a:prstDash val="sysDot"/>
              </a:ln>
            </p:spPr>
          </p:pic>
          <p:pic>
            <p:nvPicPr>
              <p:cNvPr id="41" name="그림 40">
                <a:extLst>
                  <a:ext uri="{FF2B5EF4-FFF2-40B4-BE49-F238E27FC236}">
                    <a16:creationId xmlns:a16="http://schemas.microsoft.com/office/drawing/2014/main" id="{F4288302-98C6-4D23-B03D-D9D1E9F38083}"/>
                  </a:ext>
                </a:extLst>
              </p:cNvPr>
              <p:cNvPicPr>
                <a:picLocks noChangeAspect="1"/>
              </p:cNvPicPr>
              <p:nvPr/>
            </p:nvPicPr>
            <p:blipFill rotWithShape="1">
              <a:blip r:embed="rId4"/>
              <a:srcRect t="71116" b="-2"/>
              <a:stretch/>
            </p:blipFill>
            <p:spPr>
              <a:xfrm>
                <a:off x="3771876" y="3601142"/>
                <a:ext cx="4150987" cy="181494"/>
              </a:xfrm>
              <a:prstGeom prst="rect">
                <a:avLst/>
              </a:prstGeom>
              <a:ln>
                <a:solidFill>
                  <a:schemeClr val="tx1"/>
                </a:solidFill>
                <a:prstDash val="sysDot"/>
              </a:ln>
            </p:spPr>
          </p:pic>
        </p:grpSp>
        <p:sp>
          <p:nvSpPr>
            <p:cNvPr id="22" name="Text Box 767">
              <a:extLst>
                <a:ext uri="{FF2B5EF4-FFF2-40B4-BE49-F238E27FC236}">
                  <a16:creationId xmlns:a16="http://schemas.microsoft.com/office/drawing/2014/main" id="{8DF11B2F-2F88-4074-90B6-46B4D9602BEF}"/>
                </a:ext>
              </a:extLst>
            </p:cNvPr>
            <p:cNvSpPr txBox="1">
              <a:spLocks noChangeArrowheads="1"/>
            </p:cNvSpPr>
            <p:nvPr/>
          </p:nvSpPr>
          <p:spPr bwMode="auto">
            <a:xfrm>
              <a:off x="3873292" y="3177793"/>
              <a:ext cx="1087536" cy="171995"/>
            </a:xfrm>
            <a:prstGeom prst="rect">
              <a:avLst/>
            </a:prstGeom>
            <a:noFill/>
            <a:ln>
              <a:noFill/>
            </a:ln>
            <a:effectLst/>
          </p:spPr>
          <p:txBody>
            <a:bodyPr>
              <a:spAutoFit/>
            </a:bodyPr>
            <a:lstStyle/>
            <a:p>
              <a:pPr algn="ctr" defTabSz="457200" latinLnBrk="0">
                <a:defRPr/>
              </a:pPr>
              <a:r>
                <a:rPr lang="en-US" altLang="ko-KR" sz="1200" b="1" dirty="0">
                  <a:solidFill>
                    <a:prstClr val="black"/>
                  </a:solidFill>
                  <a:effectLst>
                    <a:outerShdw blurRad="38100" dist="38100" dir="2700000" algn="tl">
                      <a:srgbClr val="C0C0C0"/>
                    </a:outerShdw>
                  </a:effectLst>
                  <a:latin typeface="Tahoma" pitchFamily="34" charset="0"/>
                  <a:ea typeface="맑은 고딕" panose="020B0503020000020004" pitchFamily="50" charset="-127"/>
                </a:rPr>
                <a:t>Intrinsic P</a:t>
              </a:r>
              <a:r>
                <a:rPr lang="en-US" altLang="ko-KR" sz="1200" b="1" baseline="30000" dirty="0">
                  <a:solidFill>
                    <a:prstClr val="black"/>
                  </a:solidFill>
                  <a:effectLst>
                    <a:outerShdw blurRad="38100" dist="38100" dir="2700000" algn="tl">
                      <a:srgbClr val="C0C0C0"/>
                    </a:outerShdw>
                  </a:effectLst>
                  <a:latin typeface="Tahoma" pitchFamily="34" charset="0"/>
                  <a:ea typeface="맑은 고딕" panose="020B0503020000020004" pitchFamily="50" charset="-127"/>
                </a:rPr>
                <a:t>-</a:t>
              </a:r>
              <a:r>
                <a:rPr lang="en-US" altLang="ko-KR" sz="1200" b="1" dirty="0">
                  <a:solidFill>
                    <a:prstClr val="black"/>
                  </a:solidFill>
                  <a:effectLst>
                    <a:outerShdw blurRad="38100" dist="38100" dir="2700000" algn="tl">
                      <a:srgbClr val="C0C0C0"/>
                    </a:outerShdw>
                  </a:effectLst>
                  <a:latin typeface="Tahoma" pitchFamily="34" charset="0"/>
                  <a:ea typeface="맑은 고딕" panose="020B0503020000020004" pitchFamily="50" charset="-127"/>
                </a:rPr>
                <a:t> Wafer</a:t>
              </a:r>
            </a:p>
          </p:txBody>
        </p:sp>
        <p:sp>
          <p:nvSpPr>
            <p:cNvPr id="23" name="TextBox 22">
              <a:extLst>
                <a:ext uri="{FF2B5EF4-FFF2-40B4-BE49-F238E27FC236}">
                  <a16:creationId xmlns:a16="http://schemas.microsoft.com/office/drawing/2014/main" id="{593E6D29-BFD7-41E8-AB5D-A15CEF25F10F}"/>
                </a:ext>
              </a:extLst>
            </p:cNvPr>
            <p:cNvSpPr txBox="1"/>
            <p:nvPr/>
          </p:nvSpPr>
          <p:spPr>
            <a:xfrm>
              <a:off x="5675397" y="3411571"/>
              <a:ext cx="640080" cy="171996"/>
            </a:xfrm>
            <a:prstGeom prst="rect">
              <a:avLst/>
            </a:prstGeom>
            <a:noFill/>
            <a:ln>
              <a:noFill/>
            </a:ln>
            <a:effectLst/>
          </p:spPr>
          <p:txBody>
            <a:bodyPr>
              <a:spAutoFit/>
            </a:bodyPr>
            <a:lstStyle>
              <a:defPPr>
                <a:defRPr lang="en-US"/>
              </a:defPPr>
              <a:lvl1pPr algn="ctr">
                <a:defRPr sz="1200" b="1">
                  <a:effectLst>
                    <a:outerShdw blurRad="38100" dist="38100" dir="2700000" algn="tl">
                      <a:srgbClr val="C0C0C0"/>
                    </a:outerShdw>
                  </a:effectLst>
                  <a:latin typeface="Tahoma" pitchFamily="34" charset="0"/>
                </a:defRPr>
              </a:lvl1pPr>
            </a:lstStyle>
            <a:p>
              <a:pPr defTabSz="457200" latinLnBrk="0"/>
              <a:r>
                <a:rPr lang="en-US" altLang="ko-KR" dirty="0">
                  <a:solidFill>
                    <a:prstClr val="black"/>
                  </a:solidFill>
                  <a:ea typeface="맑은 고딕" panose="020B0503020000020004" pitchFamily="50" charset="-127"/>
                </a:rPr>
                <a:t>P</a:t>
              </a:r>
              <a:r>
                <a:rPr lang="en-US" altLang="ko-KR" baseline="30000" dirty="0">
                  <a:solidFill>
                    <a:prstClr val="black"/>
                  </a:solidFill>
                  <a:ea typeface="맑은 고딕" panose="020B0503020000020004" pitchFamily="50" charset="-127"/>
                </a:rPr>
                <a:t>+</a:t>
              </a:r>
              <a:endParaRPr lang="ko-KR" altLang="en-US" baseline="30000" dirty="0">
                <a:solidFill>
                  <a:prstClr val="black"/>
                </a:solidFill>
                <a:ea typeface="맑은 고딕" panose="020B0503020000020004" pitchFamily="50" charset="-127"/>
              </a:endParaRPr>
            </a:p>
          </p:txBody>
        </p:sp>
        <p:sp>
          <p:nvSpPr>
            <p:cNvPr id="24" name="TextBox 23">
              <a:extLst>
                <a:ext uri="{FF2B5EF4-FFF2-40B4-BE49-F238E27FC236}">
                  <a16:creationId xmlns:a16="http://schemas.microsoft.com/office/drawing/2014/main" id="{B76E2800-B1AC-4299-ABCF-C270943E5AF1}"/>
                </a:ext>
              </a:extLst>
            </p:cNvPr>
            <p:cNvSpPr txBox="1"/>
            <p:nvPr/>
          </p:nvSpPr>
          <p:spPr>
            <a:xfrm>
              <a:off x="7403506" y="2107642"/>
              <a:ext cx="361308" cy="171995"/>
            </a:xfrm>
            <a:prstGeom prst="rect">
              <a:avLst/>
            </a:prstGeom>
            <a:noFill/>
            <a:ln>
              <a:noFill/>
            </a:ln>
            <a:effectLst/>
          </p:spPr>
          <p:txBody>
            <a:bodyPr>
              <a:spAutoFit/>
            </a:bodyPr>
            <a:lstStyle>
              <a:defPPr>
                <a:defRPr lang="en-US"/>
              </a:defPPr>
              <a:lvl1pPr algn="ctr">
                <a:defRPr sz="1200" b="1">
                  <a:effectLst>
                    <a:outerShdw blurRad="38100" dist="38100" dir="2700000" algn="tl">
                      <a:srgbClr val="C0C0C0"/>
                    </a:outerShdw>
                  </a:effectLst>
                  <a:latin typeface="Tahoma" pitchFamily="34" charset="0"/>
                </a:defRPr>
              </a:lvl1pPr>
            </a:lstStyle>
            <a:p>
              <a:pPr defTabSz="457200" latinLnBrk="0"/>
              <a:r>
                <a:rPr lang="en-US" altLang="ko-KR" dirty="0">
                  <a:solidFill>
                    <a:prstClr val="black"/>
                  </a:solidFill>
                  <a:ea typeface="맑은 고딕" panose="020B0503020000020004" pitchFamily="50" charset="-127"/>
                </a:rPr>
                <a:t>P</a:t>
              </a:r>
              <a:r>
                <a:rPr lang="en-US" altLang="ko-KR" baseline="30000" dirty="0">
                  <a:solidFill>
                    <a:prstClr val="black"/>
                  </a:solidFill>
                  <a:ea typeface="맑은 고딕" panose="020B0503020000020004" pitchFamily="50" charset="-127"/>
                </a:rPr>
                <a:t>+</a:t>
              </a:r>
              <a:endParaRPr lang="ko-KR" altLang="en-US" baseline="30000" dirty="0">
                <a:solidFill>
                  <a:prstClr val="black"/>
                </a:solidFill>
                <a:ea typeface="맑은 고딕" panose="020B0503020000020004" pitchFamily="50" charset="-127"/>
              </a:endParaRPr>
            </a:p>
          </p:txBody>
        </p:sp>
        <p:sp>
          <p:nvSpPr>
            <p:cNvPr id="25" name="TextBox 24">
              <a:extLst>
                <a:ext uri="{FF2B5EF4-FFF2-40B4-BE49-F238E27FC236}">
                  <a16:creationId xmlns:a16="http://schemas.microsoft.com/office/drawing/2014/main" id="{9311F521-0BA3-4941-81FE-EC4C23FCD218}"/>
                </a:ext>
              </a:extLst>
            </p:cNvPr>
            <p:cNvSpPr txBox="1"/>
            <p:nvPr/>
          </p:nvSpPr>
          <p:spPr>
            <a:xfrm>
              <a:off x="4499201" y="2044061"/>
              <a:ext cx="581891" cy="171995"/>
            </a:xfrm>
            <a:prstGeom prst="rect">
              <a:avLst/>
            </a:prstGeom>
            <a:noFill/>
            <a:ln>
              <a:noFill/>
            </a:ln>
            <a:effectLst/>
          </p:spPr>
          <p:txBody>
            <a:bodyPr>
              <a:spAutoFit/>
            </a:bodyPr>
            <a:lstStyle>
              <a:defPPr>
                <a:defRPr lang="en-US"/>
              </a:defPPr>
              <a:lvl1pPr algn="ctr">
                <a:defRPr sz="1200" b="1">
                  <a:effectLst>
                    <a:outerShdw blurRad="38100" dist="38100" dir="2700000" algn="tl">
                      <a:srgbClr val="C0C0C0"/>
                    </a:outerShdw>
                  </a:effectLst>
                  <a:latin typeface="Tahoma" pitchFamily="34" charset="0"/>
                </a:defRPr>
              </a:lvl1pPr>
            </a:lstStyle>
            <a:p>
              <a:pPr defTabSz="457200" latinLnBrk="0"/>
              <a:r>
                <a:rPr lang="en-US" altLang="ko-KR" dirty="0">
                  <a:solidFill>
                    <a:prstClr val="black"/>
                  </a:solidFill>
                  <a:ea typeface="맑은 고딕" panose="020B0503020000020004" pitchFamily="50" charset="-127"/>
                </a:rPr>
                <a:t>N</a:t>
              </a:r>
              <a:r>
                <a:rPr lang="en-US" altLang="ko-KR" baseline="30000" dirty="0">
                  <a:solidFill>
                    <a:prstClr val="black"/>
                  </a:solidFill>
                  <a:ea typeface="맑은 고딕" panose="020B0503020000020004" pitchFamily="50" charset="-127"/>
                </a:rPr>
                <a:t>+</a:t>
              </a:r>
              <a:endParaRPr lang="ko-KR" altLang="en-US" baseline="30000" dirty="0">
                <a:solidFill>
                  <a:prstClr val="black"/>
                </a:solidFill>
                <a:ea typeface="맑은 고딕" panose="020B0503020000020004" pitchFamily="50" charset="-127"/>
              </a:endParaRPr>
            </a:p>
          </p:txBody>
        </p:sp>
        <p:sp>
          <p:nvSpPr>
            <p:cNvPr id="26" name="TextBox 25">
              <a:extLst>
                <a:ext uri="{FF2B5EF4-FFF2-40B4-BE49-F238E27FC236}">
                  <a16:creationId xmlns:a16="http://schemas.microsoft.com/office/drawing/2014/main" id="{91E88516-F315-4A97-B6E4-DA0843602E12}"/>
                </a:ext>
              </a:extLst>
            </p:cNvPr>
            <p:cNvSpPr txBox="1"/>
            <p:nvPr/>
          </p:nvSpPr>
          <p:spPr>
            <a:xfrm>
              <a:off x="5930311" y="2044061"/>
              <a:ext cx="271457" cy="171995"/>
            </a:xfrm>
            <a:prstGeom prst="rect">
              <a:avLst/>
            </a:prstGeom>
            <a:noFill/>
            <a:ln>
              <a:noFill/>
            </a:ln>
            <a:effectLst/>
          </p:spPr>
          <p:txBody>
            <a:bodyPr>
              <a:spAutoFit/>
            </a:bodyPr>
            <a:lstStyle>
              <a:defPPr>
                <a:defRPr lang="en-US"/>
              </a:defPPr>
              <a:lvl1pPr algn="ctr">
                <a:defRPr sz="1200" b="1">
                  <a:effectLst>
                    <a:outerShdw blurRad="38100" dist="38100" dir="2700000" algn="tl">
                      <a:srgbClr val="C0C0C0"/>
                    </a:outerShdw>
                  </a:effectLst>
                  <a:latin typeface="Tahoma" pitchFamily="34" charset="0"/>
                </a:defRPr>
              </a:lvl1pPr>
            </a:lstStyle>
            <a:p>
              <a:pPr defTabSz="457200" latinLnBrk="0"/>
              <a:r>
                <a:rPr lang="en-US" altLang="ko-KR" dirty="0">
                  <a:solidFill>
                    <a:prstClr val="black"/>
                  </a:solidFill>
                  <a:ea typeface="맑은 고딕" panose="020B0503020000020004" pitchFamily="50" charset="-127"/>
                </a:rPr>
                <a:t>N</a:t>
              </a:r>
              <a:r>
                <a:rPr lang="en-US" altLang="ko-KR" baseline="30000" dirty="0">
                  <a:solidFill>
                    <a:prstClr val="black"/>
                  </a:solidFill>
                  <a:ea typeface="맑은 고딕" panose="020B0503020000020004" pitchFamily="50" charset="-127"/>
                </a:rPr>
                <a:t>+</a:t>
              </a:r>
              <a:endParaRPr lang="ko-KR" altLang="en-US" baseline="30000" dirty="0">
                <a:solidFill>
                  <a:prstClr val="black"/>
                </a:solidFill>
                <a:ea typeface="맑은 고딕" panose="020B0503020000020004" pitchFamily="50" charset="-127"/>
              </a:endParaRPr>
            </a:p>
          </p:txBody>
        </p:sp>
        <p:sp>
          <p:nvSpPr>
            <p:cNvPr id="27" name="TextBox 26">
              <a:extLst>
                <a:ext uri="{FF2B5EF4-FFF2-40B4-BE49-F238E27FC236}">
                  <a16:creationId xmlns:a16="http://schemas.microsoft.com/office/drawing/2014/main" id="{98D93F35-1D66-430C-95A9-83681C4B2CFC}"/>
                </a:ext>
              </a:extLst>
            </p:cNvPr>
            <p:cNvSpPr txBox="1"/>
            <p:nvPr/>
          </p:nvSpPr>
          <p:spPr>
            <a:xfrm>
              <a:off x="6481220" y="2043412"/>
              <a:ext cx="271457" cy="171995"/>
            </a:xfrm>
            <a:prstGeom prst="rect">
              <a:avLst/>
            </a:prstGeom>
            <a:noFill/>
            <a:ln>
              <a:noFill/>
            </a:ln>
            <a:effectLst/>
          </p:spPr>
          <p:txBody>
            <a:bodyPr>
              <a:spAutoFit/>
            </a:bodyPr>
            <a:lstStyle>
              <a:defPPr>
                <a:defRPr lang="en-US"/>
              </a:defPPr>
              <a:lvl1pPr algn="ctr">
                <a:defRPr sz="1200" b="1">
                  <a:effectLst>
                    <a:outerShdw blurRad="38100" dist="38100" dir="2700000" algn="tl">
                      <a:srgbClr val="C0C0C0"/>
                    </a:outerShdw>
                  </a:effectLst>
                  <a:latin typeface="Tahoma" pitchFamily="34" charset="0"/>
                </a:defRPr>
              </a:lvl1pPr>
            </a:lstStyle>
            <a:p>
              <a:pPr defTabSz="457200" latinLnBrk="0"/>
              <a:r>
                <a:rPr lang="en-US" altLang="ko-KR" dirty="0">
                  <a:solidFill>
                    <a:prstClr val="black"/>
                  </a:solidFill>
                  <a:ea typeface="맑은 고딕" panose="020B0503020000020004" pitchFamily="50" charset="-127"/>
                </a:rPr>
                <a:t>N</a:t>
              </a:r>
              <a:r>
                <a:rPr lang="en-US" altLang="ko-KR" baseline="30000" dirty="0">
                  <a:solidFill>
                    <a:prstClr val="black"/>
                  </a:solidFill>
                  <a:ea typeface="맑은 고딕" panose="020B0503020000020004" pitchFamily="50" charset="-127"/>
                </a:rPr>
                <a:t>+</a:t>
              </a:r>
              <a:endParaRPr lang="ko-KR" altLang="en-US" baseline="30000" dirty="0">
                <a:solidFill>
                  <a:prstClr val="black"/>
                </a:solidFill>
                <a:ea typeface="맑은 고딕" panose="020B0503020000020004" pitchFamily="50" charset="-127"/>
              </a:endParaRPr>
            </a:p>
          </p:txBody>
        </p:sp>
        <p:sp>
          <p:nvSpPr>
            <p:cNvPr id="28" name="TextBox 27">
              <a:extLst>
                <a:ext uri="{FF2B5EF4-FFF2-40B4-BE49-F238E27FC236}">
                  <a16:creationId xmlns:a16="http://schemas.microsoft.com/office/drawing/2014/main" id="{106BE549-43C8-428E-9E72-8C274F904F65}"/>
                </a:ext>
              </a:extLst>
            </p:cNvPr>
            <p:cNvSpPr txBox="1"/>
            <p:nvPr/>
          </p:nvSpPr>
          <p:spPr>
            <a:xfrm>
              <a:off x="6807159" y="2043412"/>
              <a:ext cx="271457" cy="171995"/>
            </a:xfrm>
            <a:prstGeom prst="rect">
              <a:avLst/>
            </a:prstGeom>
            <a:noFill/>
            <a:ln>
              <a:noFill/>
            </a:ln>
            <a:effectLst/>
          </p:spPr>
          <p:txBody>
            <a:bodyPr>
              <a:spAutoFit/>
            </a:bodyPr>
            <a:lstStyle>
              <a:defPPr>
                <a:defRPr lang="en-US"/>
              </a:defPPr>
              <a:lvl1pPr algn="ctr">
                <a:defRPr sz="1200" b="1">
                  <a:effectLst>
                    <a:outerShdw blurRad="38100" dist="38100" dir="2700000" algn="tl">
                      <a:srgbClr val="C0C0C0"/>
                    </a:outerShdw>
                  </a:effectLst>
                  <a:latin typeface="Tahoma" pitchFamily="34" charset="0"/>
                </a:defRPr>
              </a:lvl1pPr>
            </a:lstStyle>
            <a:p>
              <a:pPr defTabSz="457200" latinLnBrk="0"/>
              <a:r>
                <a:rPr lang="en-US" altLang="ko-KR" dirty="0">
                  <a:solidFill>
                    <a:prstClr val="black"/>
                  </a:solidFill>
                  <a:ea typeface="맑은 고딕" panose="020B0503020000020004" pitchFamily="50" charset="-127"/>
                </a:rPr>
                <a:t>N</a:t>
              </a:r>
              <a:r>
                <a:rPr lang="en-US" altLang="ko-KR" baseline="30000" dirty="0">
                  <a:solidFill>
                    <a:prstClr val="black"/>
                  </a:solidFill>
                  <a:ea typeface="맑은 고딕" panose="020B0503020000020004" pitchFamily="50" charset="-127"/>
                </a:rPr>
                <a:t>+</a:t>
              </a:r>
              <a:endParaRPr lang="ko-KR" altLang="en-US" baseline="30000" dirty="0">
                <a:solidFill>
                  <a:prstClr val="black"/>
                </a:solidFill>
                <a:ea typeface="맑은 고딕" panose="020B0503020000020004" pitchFamily="50" charset="-127"/>
              </a:endParaRPr>
            </a:p>
          </p:txBody>
        </p:sp>
      </p:grpSp>
      <p:grpSp>
        <p:nvGrpSpPr>
          <p:cNvPr id="42" name="그룹 41">
            <a:extLst>
              <a:ext uri="{FF2B5EF4-FFF2-40B4-BE49-F238E27FC236}">
                <a16:creationId xmlns:a16="http://schemas.microsoft.com/office/drawing/2014/main" id="{1B6B6352-0E4D-43FE-A5E3-F69C38EA7A7D}"/>
              </a:ext>
            </a:extLst>
          </p:cNvPr>
          <p:cNvGrpSpPr/>
          <p:nvPr/>
        </p:nvGrpSpPr>
        <p:grpSpPr>
          <a:xfrm flipV="1">
            <a:off x="4807481" y="3271622"/>
            <a:ext cx="433760" cy="198216"/>
            <a:chOff x="5992163" y="2546165"/>
            <a:chExt cx="257520" cy="196464"/>
          </a:xfrm>
        </p:grpSpPr>
        <p:cxnSp>
          <p:nvCxnSpPr>
            <p:cNvPr id="43" name="직선 연결선 42">
              <a:extLst>
                <a:ext uri="{FF2B5EF4-FFF2-40B4-BE49-F238E27FC236}">
                  <a16:creationId xmlns:a16="http://schemas.microsoft.com/office/drawing/2014/main" id="{2AD7902A-BD63-46B3-87CE-C4C83B3BAF11}"/>
                </a:ext>
              </a:extLst>
            </p:cNvPr>
            <p:cNvCxnSpPr>
              <a:cxnSpLocks/>
            </p:cNvCxnSpPr>
            <p:nvPr/>
          </p:nvCxnSpPr>
          <p:spPr>
            <a:xfrm>
              <a:off x="6085064" y="2548761"/>
              <a:ext cx="1646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직선 연결선 43">
              <a:extLst>
                <a:ext uri="{FF2B5EF4-FFF2-40B4-BE49-F238E27FC236}">
                  <a16:creationId xmlns:a16="http://schemas.microsoft.com/office/drawing/2014/main" id="{C31D81D6-B4D8-4120-B0EA-9A0C5166A72B}"/>
                </a:ext>
              </a:extLst>
            </p:cNvPr>
            <p:cNvCxnSpPr>
              <a:cxnSpLocks/>
            </p:cNvCxnSpPr>
            <p:nvPr/>
          </p:nvCxnSpPr>
          <p:spPr>
            <a:xfrm flipH="1">
              <a:off x="5992163" y="2546165"/>
              <a:ext cx="93520" cy="1964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직선 연결선 44">
            <a:extLst>
              <a:ext uri="{FF2B5EF4-FFF2-40B4-BE49-F238E27FC236}">
                <a16:creationId xmlns:a16="http://schemas.microsoft.com/office/drawing/2014/main" id="{87661EE2-ACD8-46CB-AAF4-4A30CA33E2E6}"/>
              </a:ext>
            </a:extLst>
          </p:cNvPr>
          <p:cNvCxnSpPr>
            <a:cxnSpLocks/>
          </p:cNvCxnSpPr>
          <p:nvPr/>
        </p:nvCxnSpPr>
        <p:spPr>
          <a:xfrm>
            <a:off x="5198302" y="2901283"/>
            <a:ext cx="3779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직선 연결선 45">
            <a:extLst>
              <a:ext uri="{FF2B5EF4-FFF2-40B4-BE49-F238E27FC236}">
                <a16:creationId xmlns:a16="http://schemas.microsoft.com/office/drawing/2014/main" id="{CCDAF896-8855-4D27-AE40-51212DB48E90}"/>
              </a:ext>
            </a:extLst>
          </p:cNvPr>
          <p:cNvCxnSpPr>
            <a:cxnSpLocks/>
          </p:cNvCxnSpPr>
          <p:nvPr/>
        </p:nvCxnSpPr>
        <p:spPr>
          <a:xfrm>
            <a:off x="5198302" y="4733366"/>
            <a:ext cx="3779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직선 화살표 연결선 46">
            <a:extLst>
              <a:ext uri="{FF2B5EF4-FFF2-40B4-BE49-F238E27FC236}">
                <a16:creationId xmlns:a16="http://schemas.microsoft.com/office/drawing/2014/main" id="{9E9870E6-0DC2-4350-9A28-C9691DD0B5B8}"/>
              </a:ext>
            </a:extLst>
          </p:cNvPr>
          <p:cNvCxnSpPr>
            <a:cxnSpLocks/>
          </p:cNvCxnSpPr>
          <p:nvPr/>
        </p:nvCxnSpPr>
        <p:spPr>
          <a:xfrm>
            <a:off x="5337426" y="2901283"/>
            <a:ext cx="0" cy="181895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8" name="그룹 47">
            <a:extLst>
              <a:ext uri="{FF2B5EF4-FFF2-40B4-BE49-F238E27FC236}">
                <a16:creationId xmlns:a16="http://schemas.microsoft.com/office/drawing/2014/main" id="{7C4F8B50-DEAD-4FB7-8A4A-AF720F4B28F0}"/>
              </a:ext>
            </a:extLst>
          </p:cNvPr>
          <p:cNvGrpSpPr/>
          <p:nvPr/>
        </p:nvGrpSpPr>
        <p:grpSpPr>
          <a:xfrm>
            <a:off x="2622585" y="2288903"/>
            <a:ext cx="3197967" cy="3122571"/>
            <a:chOff x="4495088" y="1036024"/>
            <a:chExt cx="5351719" cy="4748876"/>
          </a:xfrm>
        </p:grpSpPr>
        <p:sp>
          <p:nvSpPr>
            <p:cNvPr id="49" name="TextBox 48">
              <a:extLst>
                <a:ext uri="{FF2B5EF4-FFF2-40B4-BE49-F238E27FC236}">
                  <a16:creationId xmlns:a16="http://schemas.microsoft.com/office/drawing/2014/main" id="{9EA7C103-E615-4076-B125-304C5FF7DD93}"/>
                </a:ext>
              </a:extLst>
            </p:cNvPr>
            <p:cNvSpPr txBox="1"/>
            <p:nvPr/>
          </p:nvSpPr>
          <p:spPr>
            <a:xfrm>
              <a:off x="5590123" y="2327085"/>
              <a:ext cx="422681" cy="338554"/>
            </a:xfrm>
            <a:prstGeom prst="rect">
              <a:avLst/>
            </a:prstGeom>
            <a:noFill/>
          </p:spPr>
          <p:txBody>
            <a:bodyPr wrap="square">
              <a:spAutoFit/>
            </a:bodyPr>
            <a:lstStyle/>
            <a:p>
              <a:pPr defTabSz="457200" latinLnBrk="0"/>
              <a:r>
                <a:rPr lang="en-US" altLang="ko-KR" sz="1600" dirty="0">
                  <a:solidFill>
                    <a:prstClr val="black"/>
                  </a:solidFill>
                  <a:latin typeface="Arial" panose="020B0604020202020204" pitchFamily="34" charset="0"/>
                  <a:ea typeface="맑은 고딕" panose="020B0503020000020004" pitchFamily="50" charset="-127"/>
                  <a:cs typeface="Arial" panose="020B0604020202020204" pitchFamily="34" charset="0"/>
                </a:rPr>
                <a:t>e</a:t>
              </a:r>
              <a:r>
                <a:rPr lang="en-US" altLang="ko-KR" sz="1600" baseline="30000" dirty="0">
                  <a:solidFill>
                    <a:prstClr val="black"/>
                  </a:solidFill>
                  <a:latin typeface="Arial" panose="020B0604020202020204" pitchFamily="34" charset="0"/>
                  <a:ea typeface="맑은 고딕" panose="020B0503020000020004" pitchFamily="50" charset="-127"/>
                  <a:cs typeface="Arial" panose="020B0604020202020204" pitchFamily="34" charset="0"/>
                </a:rPr>
                <a:t>-</a:t>
              </a:r>
              <a:r>
                <a:rPr lang="en-US" altLang="ko-KR" sz="1600" dirty="0">
                  <a:solidFill>
                    <a:prstClr val="black"/>
                  </a:solidFill>
                  <a:latin typeface="Arial" panose="020B0604020202020204" pitchFamily="34" charset="0"/>
                  <a:ea typeface="맑은 고딕" panose="020B0503020000020004" pitchFamily="50" charset="-127"/>
                  <a:cs typeface="Arial" panose="020B0604020202020204" pitchFamily="34" charset="0"/>
                </a:rPr>
                <a:t> </a:t>
              </a:r>
              <a:endParaRPr lang="ko-KR" altLang="en-US" sz="1600" dirty="0">
                <a:solidFill>
                  <a:prstClr val="black"/>
                </a:solidFill>
                <a:latin typeface="Calibri" panose="020F0502020204030204"/>
                <a:ea typeface="맑은 고딕" panose="020B0503020000020004" pitchFamily="50" charset="-127"/>
              </a:endParaRPr>
            </a:p>
          </p:txBody>
        </p:sp>
        <p:sp>
          <p:nvSpPr>
            <p:cNvPr id="50" name="TextBox 49">
              <a:extLst>
                <a:ext uri="{FF2B5EF4-FFF2-40B4-BE49-F238E27FC236}">
                  <a16:creationId xmlns:a16="http://schemas.microsoft.com/office/drawing/2014/main" id="{1686F611-9397-4C10-9C60-7AC93F257F11}"/>
                </a:ext>
              </a:extLst>
            </p:cNvPr>
            <p:cNvSpPr txBox="1"/>
            <p:nvPr/>
          </p:nvSpPr>
          <p:spPr>
            <a:xfrm>
              <a:off x="5277614" y="2453914"/>
              <a:ext cx="422681" cy="338554"/>
            </a:xfrm>
            <a:prstGeom prst="rect">
              <a:avLst/>
            </a:prstGeom>
            <a:noFill/>
          </p:spPr>
          <p:txBody>
            <a:bodyPr wrap="square">
              <a:spAutoFit/>
            </a:bodyPr>
            <a:lstStyle/>
            <a:p>
              <a:pPr defTabSz="457200" latinLnBrk="0"/>
              <a:r>
                <a:rPr lang="en-US" altLang="ko-KR" sz="1600" dirty="0">
                  <a:solidFill>
                    <a:prstClr val="black"/>
                  </a:solidFill>
                  <a:latin typeface="Arial" panose="020B0604020202020204" pitchFamily="34" charset="0"/>
                  <a:ea typeface="맑은 고딕" panose="020B0503020000020004" pitchFamily="50" charset="-127"/>
                  <a:cs typeface="Arial" panose="020B0604020202020204" pitchFamily="34" charset="0"/>
                </a:rPr>
                <a:t>h</a:t>
              </a:r>
              <a:r>
                <a:rPr lang="en-US" altLang="ko-KR" sz="1600" baseline="30000" dirty="0">
                  <a:solidFill>
                    <a:prstClr val="black"/>
                  </a:solidFill>
                  <a:latin typeface="Arial" panose="020B0604020202020204" pitchFamily="34" charset="0"/>
                  <a:ea typeface="맑은 고딕" panose="020B0503020000020004" pitchFamily="50" charset="-127"/>
                  <a:cs typeface="Arial" panose="020B0604020202020204" pitchFamily="34" charset="0"/>
                </a:rPr>
                <a:t>+</a:t>
              </a:r>
              <a:endParaRPr lang="ko-KR" altLang="en-US" sz="1600" baseline="30000" dirty="0">
                <a:solidFill>
                  <a:prstClr val="black"/>
                </a:solidFill>
                <a:latin typeface="Calibri" panose="020F0502020204030204"/>
                <a:ea typeface="맑은 고딕" panose="020B0503020000020004" pitchFamily="50" charset="-127"/>
              </a:endParaRPr>
            </a:p>
          </p:txBody>
        </p:sp>
        <p:sp>
          <p:nvSpPr>
            <p:cNvPr id="51" name="TextBox 50">
              <a:extLst>
                <a:ext uri="{FF2B5EF4-FFF2-40B4-BE49-F238E27FC236}">
                  <a16:creationId xmlns:a16="http://schemas.microsoft.com/office/drawing/2014/main" id="{897F204B-318F-4F11-A497-8076F3CF2524}"/>
                </a:ext>
              </a:extLst>
            </p:cNvPr>
            <p:cNvSpPr txBox="1"/>
            <p:nvPr/>
          </p:nvSpPr>
          <p:spPr>
            <a:xfrm>
              <a:off x="5941320" y="2800250"/>
              <a:ext cx="422681" cy="338554"/>
            </a:xfrm>
            <a:prstGeom prst="rect">
              <a:avLst/>
            </a:prstGeom>
            <a:noFill/>
          </p:spPr>
          <p:txBody>
            <a:bodyPr wrap="square">
              <a:spAutoFit/>
            </a:bodyPr>
            <a:lstStyle/>
            <a:p>
              <a:pPr defTabSz="457200" latinLnBrk="0"/>
              <a:r>
                <a:rPr lang="en-US" altLang="ko-KR" sz="1600" dirty="0">
                  <a:solidFill>
                    <a:prstClr val="black"/>
                  </a:solidFill>
                  <a:latin typeface="Arial" panose="020B0604020202020204" pitchFamily="34" charset="0"/>
                  <a:ea typeface="맑은 고딕" panose="020B0503020000020004" pitchFamily="50" charset="-127"/>
                  <a:cs typeface="Arial" panose="020B0604020202020204" pitchFamily="34" charset="0"/>
                </a:rPr>
                <a:t>e</a:t>
              </a:r>
              <a:r>
                <a:rPr lang="en-US" altLang="ko-KR" sz="1600" baseline="30000" dirty="0">
                  <a:solidFill>
                    <a:prstClr val="black"/>
                  </a:solidFill>
                  <a:latin typeface="Arial" panose="020B0604020202020204" pitchFamily="34" charset="0"/>
                  <a:ea typeface="맑은 고딕" panose="020B0503020000020004" pitchFamily="50" charset="-127"/>
                  <a:cs typeface="Arial" panose="020B0604020202020204" pitchFamily="34" charset="0"/>
                </a:rPr>
                <a:t>-</a:t>
              </a:r>
              <a:r>
                <a:rPr lang="en-US" altLang="ko-KR" sz="1600" dirty="0">
                  <a:solidFill>
                    <a:prstClr val="black"/>
                  </a:solidFill>
                  <a:latin typeface="Arial" panose="020B0604020202020204" pitchFamily="34" charset="0"/>
                  <a:ea typeface="맑은 고딕" panose="020B0503020000020004" pitchFamily="50" charset="-127"/>
                  <a:cs typeface="Arial" panose="020B0604020202020204" pitchFamily="34" charset="0"/>
                </a:rPr>
                <a:t> </a:t>
              </a:r>
              <a:endParaRPr lang="ko-KR" altLang="en-US" sz="1600" dirty="0">
                <a:solidFill>
                  <a:prstClr val="black"/>
                </a:solidFill>
                <a:latin typeface="Calibri" panose="020F0502020204030204"/>
                <a:ea typeface="맑은 고딕" panose="020B0503020000020004" pitchFamily="50" charset="-127"/>
              </a:endParaRPr>
            </a:p>
          </p:txBody>
        </p:sp>
        <p:sp>
          <p:nvSpPr>
            <p:cNvPr id="52" name="TextBox 51">
              <a:extLst>
                <a:ext uri="{FF2B5EF4-FFF2-40B4-BE49-F238E27FC236}">
                  <a16:creationId xmlns:a16="http://schemas.microsoft.com/office/drawing/2014/main" id="{E5379B8B-781D-434F-A392-8F6DAEA923A8}"/>
                </a:ext>
              </a:extLst>
            </p:cNvPr>
            <p:cNvSpPr txBox="1"/>
            <p:nvPr/>
          </p:nvSpPr>
          <p:spPr>
            <a:xfrm>
              <a:off x="5628811" y="2927079"/>
              <a:ext cx="422681" cy="338554"/>
            </a:xfrm>
            <a:prstGeom prst="rect">
              <a:avLst/>
            </a:prstGeom>
            <a:noFill/>
          </p:spPr>
          <p:txBody>
            <a:bodyPr wrap="square">
              <a:spAutoFit/>
            </a:bodyPr>
            <a:lstStyle/>
            <a:p>
              <a:pPr defTabSz="457200" latinLnBrk="0"/>
              <a:r>
                <a:rPr lang="en-US" altLang="ko-KR" sz="1600" dirty="0">
                  <a:solidFill>
                    <a:prstClr val="black"/>
                  </a:solidFill>
                  <a:latin typeface="Arial" panose="020B0604020202020204" pitchFamily="34" charset="0"/>
                  <a:ea typeface="맑은 고딕" panose="020B0503020000020004" pitchFamily="50" charset="-127"/>
                  <a:cs typeface="Arial" panose="020B0604020202020204" pitchFamily="34" charset="0"/>
                </a:rPr>
                <a:t>h</a:t>
              </a:r>
              <a:r>
                <a:rPr lang="en-US" altLang="ko-KR" sz="1600" baseline="30000" dirty="0">
                  <a:solidFill>
                    <a:prstClr val="black"/>
                  </a:solidFill>
                  <a:latin typeface="Arial" panose="020B0604020202020204" pitchFamily="34" charset="0"/>
                  <a:ea typeface="맑은 고딕" panose="020B0503020000020004" pitchFamily="50" charset="-127"/>
                  <a:cs typeface="Arial" panose="020B0604020202020204" pitchFamily="34" charset="0"/>
                </a:rPr>
                <a:t>+</a:t>
              </a:r>
              <a:endParaRPr lang="ko-KR" altLang="en-US" sz="1600" baseline="30000" dirty="0">
                <a:solidFill>
                  <a:prstClr val="black"/>
                </a:solidFill>
                <a:latin typeface="Calibri" panose="020F0502020204030204"/>
                <a:ea typeface="맑은 고딕" panose="020B0503020000020004" pitchFamily="50" charset="-127"/>
              </a:endParaRPr>
            </a:p>
          </p:txBody>
        </p:sp>
        <p:sp>
          <p:nvSpPr>
            <p:cNvPr id="53" name="TextBox 52">
              <a:extLst>
                <a:ext uri="{FF2B5EF4-FFF2-40B4-BE49-F238E27FC236}">
                  <a16:creationId xmlns:a16="http://schemas.microsoft.com/office/drawing/2014/main" id="{E374CFA4-0F2A-48EF-9B49-686912AAD07E}"/>
                </a:ext>
              </a:extLst>
            </p:cNvPr>
            <p:cNvSpPr txBox="1"/>
            <p:nvPr/>
          </p:nvSpPr>
          <p:spPr>
            <a:xfrm>
              <a:off x="6229524" y="3234282"/>
              <a:ext cx="422681" cy="338554"/>
            </a:xfrm>
            <a:prstGeom prst="rect">
              <a:avLst/>
            </a:prstGeom>
            <a:noFill/>
          </p:spPr>
          <p:txBody>
            <a:bodyPr wrap="square">
              <a:spAutoFit/>
            </a:bodyPr>
            <a:lstStyle/>
            <a:p>
              <a:pPr defTabSz="457200" latinLnBrk="0"/>
              <a:r>
                <a:rPr lang="en-US" altLang="ko-KR" sz="1600" dirty="0">
                  <a:solidFill>
                    <a:prstClr val="black"/>
                  </a:solidFill>
                  <a:latin typeface="Arial" panose="020B0604020202020204" pitchFamily="34" charset="0"/>
                  <a:ea typeface="맑은 고딕" panose="020B0503020000020004" pitchFamily="50" charset="-127"/>
                  <a:cs typeface="Arial" panose="020B0604020202020204" pitchFamily="34" charset="0"/>
                </a:rPr>
                <a:t>e</a:t>
              </a:r>
              <a:r>
                <a:rPr lang="en-US" altLang="ko-KR" sz="1600" baseline="30000" dirty="0">
                  <a:solidFill>
                    <a:prstClr val="black"/>
                  </a:solidFill>
                  <a:latin typeface="Arial" panose="020B0604020202020204" pitchFamily="34" charset="0"/>
                  <a:ea typeface="맑은 고딕" panose="020B0503020000020004" pitchFamily="50" charset="-127"/>
                  <a:cs typeface="Arial" panose="020B0604020202020204" pitchFamily="34" charset="0"/>
                </a:rPr>
                <a:t>-</a:t>
              </a:r>
              <a:r>
                <a:rPr lang="en-US" altLang="ko-KR" sz="1600" dirty="0">
                  <a:solidFill>
                    <a:prstClr val="black"/>
                  </a:solidFill>
                  <a:latin typeface="Arial" panose="020B0604020202020204" pitchFamily="34" charset="0"/>
                  <a:ea typeface="맑은 고딕" panose="020B0503020000020004" pitchFamily="50" charset="-127"/>
                  <a:cs typeface="Arial" panose="020B0604020202020204" pitchFamily="34" charset="0"/>
                </a:rPr>
                <a:t> </a:t>
              </a:r>
              <a:endParaRPr lang="ko-KR" altLang="en-US" sz="1600" dirty="0">
                <a:solidFill>
                  <a:prstClr val="black"/>
                </a:solidFill>
                <a:latin typeface="Calibri" panose="020F0502020204030204"/>
                <a:ea typeface="맑은 고딕" panose="020B0503020000020004" pitchFamily="50" charset="-127"/>
              </a:endParaRPr>
            </a:p>
          </p:txBody>
        </p:sp>
        <p:sp>
          <p:nvSpPr>
            <p:cNvPr id="54" name="TextBox 53">
              <a:extLst>
                <a:ext uri="{FF2B5EF4-FFF2-40B4-BE49-F238E27FC236}">
                  <a16:creationId xmlns:a16="http://schemas.microsoft.com/office/drawing/2014/main" id="{F3074445-E684-402B-A7C7-5EA37875071D}"/>
                </a:ext>
              </a:extLst>
            </p:cNvPr>
            <p:cNvSpPr txBox="1"/>
            <p:nvPr/>
          </p:nvSpPr>
          <p:spPr>
            <a:xfrm>
              <a:off x="6007507" y="3446835"/>
              <a:ext cx="422681" cy="338554"/>
            </a:xfrm>
            <a:prstGeom prst="rect">
              <a:avLst/>
            </a:prstGeom>
            <a:noFill/>
          </p:spPr>
          <p:txBody>
            <a:bodyPr wrap="square">
              <a:spAutoFit/>
            </a:bodyPr>
            <a:lstStyle/>
            <a:p>
              <a:pPr defTabSz="457200" latinLnBrk="0"/>
              <a:r>
                <a:rPr lang="en-US" altLang="ko-KR" sz="1600" dirty="0">
                  <a:solidFill>
                    <a:prstClr val="black"/>
                  </a:solidFill>
                  <a:latin typeface="Arial" panose="020B0604020202020204" pitchFamily="34" charset="0"/>
                  <a:ea typeface="맑은 고딕" panose="020B0503020000020004" pitchFamily="50" charset="-127"/>
                  <a:cs typeface="Arial" panose="020B0604020202020204" pitchFamily="34" charset="0"/>
                </a:rPr>
                <a:t>h</a:t>
              </a:r>
              <a:r>
                <a:rPr lang="en-US" altLang="ko-KR" sz="1600" baseline="30000" dirty="0">
                  <a:solidFill>
                    <a:prstClr val="black"/>
                  </a:solidFill>
                  <a:latin typeface="Arial" panose="020B0604020202020204" pitchFamily="34" charset="0"/>
                  <a:ea typeface="맑은 고딕" panose="020B0503020000020004" pitchFamily="50" charset="-127"/>
                  <a:cs typeface="Arial" panose="020B0604020202020204" pitchFamily="34" charset="0"/>
                </a:rPr>
                <a:t>+</a:t>
              </a:r>
              <a:endParaRPr lang="ko-KR" altLang="en-US" sz="1600" baseline="30000" dirty="0">
                <a:solidFill>
                  <a:prstClr val="black"/>
                </a:solidFill>
                <a:latin typeface="Calibri" panose="020F0502020204030204"/>
                <a:ea typeface="맑은 고딕" panose="020B0503020000020004" pitchFamily="50" charset="-127"/>
              </a:endParaRPr>
            </a:p>
          </p:txBody>
        </p:sp>
        <p:sp>
          <p:nvSpPr>
            <p:cNvPr id="55" name="TextBox 54">
              <a:extLst>
                <a:ext uri="{FF2B5EF4-FFF2-40B4-BE49-F238E27FC236}">
                  <a16:creationId xmlns:a16="http://schemas.microsoft.com/office/drawing/2014/main" id="{E1212C11-4DF5-4A56-8E98-1F2BCA8C8676}"/>
                </a:ext>
              </a:extLst>
            </p:cNvPr>
            <p:cNvSpPr txBox="1"/>
            <p:nvPr/>
          </p:nvSpPr>
          <p:spPr>
            <a:xfrm flipH="1">
              <a:off x="5843792" y="3143198"/>
              <a:ext cx="422681" cy="338554"/>
            </a:xfrm>
            <a:prstGeom prst="rect">
              <a:avLst/>
            </a:prstGeom>
            <a:noFill/>
          </p:spPr>
          <p:txBody>
            <a:bodyPr wrap="square">
              <a:spAutoFit/>
            </a:bodyPr>
            <a:lstStyle/>
            <a:p>
              <a:pPr defTabSz="457200" latinLnBrk="0"/>
              <a:r>
                <a:rPr lang="en-US" altLang="ko-KR" sz="1600" dirty="0">
                  <a:solidFill>
                    <a:prstClr val="black"/>
                  </a:solidFill>
                  <a:latin typeface="Arial" panose="020B0604020202020204" pitchFamily="34" charset="0"/>
                  <a:ea typeface="맑은 고딕" panose="020B0503020000020004" pitchFamily="50" charset="-127"/>
                  <a:cs typeface="Arial" panose="020B0604020202020204" pitchFamily="34" charset="0"/>
                </a:rPr>
                <a:t>e</a:t>
              </a:r>
              <a:r>
                <a:rPr lang="en-US" altLang="ko-KR" sz="1600" baseline="30000" dirty="0">
                  <a:solidFill>
                    <a:prstClr val="black"/>
                  </a:solidFill>
                  <a:latin typeface="Arial" panose="020B0604020202020204" pitchFamily="34" charset="0"/>
                  <a:ea typeface="맑은 고딕" panose="020B0503020000020004" pitchFamily="50" charset="-127"/>
                  <a:cs typeface="Arial" panose="020B0604020202020204" pitchFamily="34" charset="0"/>
                </a:rPr>
                <a:t>-</a:t>
              </a:r>
              <a:r>
                <a:rPr lang="en-US" altLang="ko-KR" sz="1600" dirty="0">
                  <a:solidFill>
                    <a:prstClr val="black"/>
                  </a:solidFill>
                  <a:latin typeface="Arial" panose="020B0604020202020204" pitchFamily="34" charset="0"/>
                  <a:ea typeface="맑은 고딕" panose="020B0503020000020004" pitchFamily="50" charset="-127"/>
                  <a:cs typeface="Arial" panose="020B0604020202020204" pitchFamily="34" charset="0"/>
                </a:rPr>
                <a:t> </a:t>
              </a:r>
              <a:endParaRPr lang="ko-KR" altLang="en-US" sz="1600" dirty="0">
                <a:solidFill>
                  <a:prstClr val="black"/>
                </a:solidFill>
                <a:latin typeface="Calibri" panose="020F0502020204030204"/>
                <a:ea typeface="맑은 고딕" panose="020B0503020000020004" pitchFamily="50" charset="-127"/>
              </a:endParaRPr>
            </a:p>
          </p:txBody>
        </p:sp>
        <p:sp>
          <p:nvSpPr>
            <p:cNvPr id="56" name="TextBox 55">
              <a:extLst>
                <a:ext uri="{FF2B5EF4-FFF2-40B4-BE49-F238E27FC236}">
                  <a16:creationId xmlns:a16="http://schemas.microsoft.com/office/drawing/2014/main" id="{632062C3-4860-4F72-9B59-FBE30C1C6E9F}"/>
                </a:ext>
              </a:extLst>
            </p:cNvPr>
            <p:cNvSpPr txBox="1"/>
            <p:nvPr/>
          </p:nvSpPr>
          <p:spPr>
            <a:xfrm flipH="1">
              <a:off x="6116036" y="2996674"/>
              <a:ext cx="422681" cy="338554"/>
            </a:xfrm>
            <a:prstGeom prst="rect">
              <a:avLst/>
            </a:prstGeom>
            <a:noFill/>
          </p:spPr>
          <p:txBody>
            <a:bodyPr wrap="square">
              <a:spAutoFit/>
            </a:bodyPr>
            <a:lstStyle/>
            <a:p>
              <a:pPr defTabSz="457200" latinLnBrk="0"/>
              <a:r>
                <a:rPr lang="en-US" altLang="ko-KR" sz="1600" dirty="0">
                  <a:solidFill>
                    <a:prstClr val="black"/>
                  </a:solidFill>
                  <a:latin typeface="Arial" panose="020B0604020202020204" pitchFamily="34" charset="0"/>
                  <a:ea typeface="맑은 고딕" panose="020B0503020000020004" pitchFamily="50" charset="-127"/>
                  <a:cs typeface="Arial" panose="020B0604020202020204" pitchFamily="34" charset="0"/>
                </a:rPr>
                <a:t>h</a:t>
              </a:r>
              <a:r>
                <a:rPr lang="en-US" altLang="ko-KR" sz="1600" baseline="30000" dirty="0">
                  <a:solidFill>
                    <a:prstClr val="black"/>
                  </a:solidFill>
                  <a:latin typeface="Arial" panose="020B0604020202020204" pitchFamily="34" charset="0"/>
                  <a:ea typeface="맑은 고딕" panose="020B0503020000020004" pitchFamily="50" charset="-127"/>
                  <a:cs typeface="Arial" panose="020B0604020202020204" pitchFamily="34" charset="0"/>
                </a:rPr>
                <a:t>+</a:t>
              </a:r>
              <a:endParaRPr lang="ko-KR" altLang="en-US" sz="1600" baseline="30000" dirty="0">
                <a:solidFill>
                  <a:prstClr val="black"/>
                </a:solidFill>
                <a:latin typeface="Calibri" panose="020F0502020204030204"/>
                <a:ea typeface="맑은 고딕" panose="020B0503020000020004" pitchFamily="50" charset="-127"/>
              </a:endParaRPr>
            </a:p>
          </p:txBody>
        </p:sp>
        <p:sp>
          <p:nvSpPr>
            <p:cNvPr id="57" name="TextBox 56">
              <a:extLst>
                <a:ext uri="{FF2B5EF4-FFF2-40B4-BE49-F238E27FC236}">
                  <a16:creationId xmlns:a16="http://schemas.microsoft.com/office/drawing/2014/main" id="{EA524CCE-72C4-4D6D-BC0C-F1C4AB6F927D}"/>
                </a:ext>
              </a:extLst>
            </p:cNvPr>
            <p:cNvSpPr txBox="1"/>
            <p:nvPr/>
          </p:nvSpPr>
          <p:spPr>
            <a:xfrm flipH="1">
              <a:off x="5432183" y="2649326"/>
              <a:ext cx="422681" cy="338554"/>
            </a:xfrm>
            <a:prstGeom prst="rect">
              <a:avLst/>
            </a:prstGeom>
            <a:noFill/>
          </p:spPr>
          <p:txBody>
            <a:bodyPr wrap="square">
              <a:spAutoFit/>
            </a:bodyPr>
            <a:lstStyle/>
            <a:p>
              <a:pPr defTabSz="457200" latinLnBrk="0"/>
              <a:r>
                <a:rPr lang="en-US" altLang="ko-KR" sz="1600" dirty="0">
                  <a:solidFill>
                    <a:prstClr val="black"/>
                  </a:solidFill>
                  <a:latin typeface="Arial" panose="020B0604020202020204" pitchFamily="34" charset="0"/>
                  <a:ea typeface="맑은 고딕" panose="020B0503020000020004" pitchFamily="50" charset="-127"/>
                  <a:cs typeface="Arial" panose="020B0604020202020204" pitchFamily="34" charset="0"/>
                </a:rPr>
                <a:t>e</a:t>
              </a:r>
              <a:r>
                <a:rPr lang="en-US" altLang="ko-KR" sz="1600" baseline="30000" dirty="0">
                  <a:solidFill>
                    <a:prstClr val="black"/>
                  </a:solidFill>
                  <a:latin typeface="Arial" panose="020B0604020202020204" pitchFamily="34" charset="0"/>
                  <a:ea typeface="맑은 고딕" panose="020B0503020000020004" pitchFamily="50" charset="-127"/>
                  <a:cs typeface="Arial" panose="020B0604020202020204" pitchFamily="34" charset="0"/>
                </a:rPr>
                <a:t>-</a:t>
              </a:r>
              <a:r>
                <a:rPr lang="en-US" altLang="ko-KR" sz="1600" dirty="0">
                  <a:solidFill>
                    <a:prstClr val="black"/>
                  </a:solidFill>
                  <a:latin typeface="Arial" panose="020B0604020202020204" pitchFamily="34" charset="0"/>
                  <a:ea typeface="맑은 고딕" panose="020B0503020000020004" pitchFamily="50" charset="-127"/>
                  <a:cs typeface="Arial" panose="020B0604020202020204" pitchFamily="34" charset="0"/>
                </a:rPr>
                <a:t> </a:t>
              </a:r>
              <a:endParaRPr lang="ko-KR" altLang="en-US" sz="1600" dirty="0">
                <a:solidFill>
                  <a:prstClr val="black"/>
                </a:solidFill>
                <a:latin typeface="Calibri" panose="020F0502020204030204"/>
                <a:ea typeface="맑은 고딕" panose="020B0503020000020004" pitchFamily="50" charset="-127"/>
              </a:endParaRPr>
            </a:p>
          </p:txBody>
        </p:sp>
        <p:sp>
          <p:nvSpPr>
            <p:cNvPr id="58" name="TextBox 57">
              <a:extLst>
                <a:ext uri="{FF2B5EF4-FFF2-40B4-BE49-F238E27FC236}">
                  <a16:creationId xmlns:a16="http://schemas.microsoft.com/office/drawing/2014/main" id="{BEEA318D-224C-466E-AF68-DF7A5BEE86C4}"/>
                </a:ext>
              </a:extLst>
            </p:cNvPr>
            <p:cNvSpPr txBox="1"/>
            <p:nvPr/>
          </p:nvSpPr>
          <p:spPr>
            <a:xfrm flipH="1">
              <a:off x="5798136" y="2597240"/>
              <a:ext cx="422681" cy="338554"/>
            </a:xfrm>
            <a:prstGeom prst="rect">
              <a:avLst/>
            </a:prstGeom>
            <a:noFill/>
          </p:spPr>
          <p:txBody>
            <a:bodyPr wrap="square">
              <a:spAutoFit/>
            </a:bodyPr>
            <a:lstStyle/>
            <a:p>
              <a:pPr defTabSz="457200" latinLnBrk="0"/>
              <a:r>
                <a:rPr lang="en-US" altLang="ko-KR" sz="1600" dirty="0">
                  <a:solidFill>
                    <a:prstClr val="black"/>
                  </a:solidFill>
                  <a:latin typeface="Arial" panose="020B0604020202020204" pitchFamily="34" charset="0"/>
                  <a:ea typeface="맑은 고딕" panose="020B0503020000020004" pitchFamily="50" charset="-127"/>
                  <a:cs typeface="Arial" panose="020B0604020202020204" pitchFamily="34" charset="0"/>
                </a:rPr>
                <a:t>h</a:t>
              </a:r>
              <a:r>
                <a:rPr lang="en-US" altLang="ko-KR" sz="1600" baseline="30000" dirty="0">
                  <a:solidFill>
                    <a:prstClr val="black"/>
                  </a:solidFill>
                  <a:latin typeface="Arial" panose="020B0604020202020204" pitchFamily="34" charset="0"/>
                  <a:ea typeface="맑은 고딕" panose="020B0503020000020004" pitchFamily="50" charset="-127"/>
                  <a:cs typeface="Arial" panose="020B0604020202020204" pitchFamily="34" charset="0"/>
                </a:rPr>
                <a:t>+</a:t>
              </a:r>
              <a:endParaRPr lang="ko-KR" altLang="en-US" sz="1600" baseline="30000" dirty="0">
                <a:solidFill>
                  <a:prstClr val="black"/>
                </a:solidFill>
                <a:latin typeface="Calibri" panose="020F0502020204030204"/>
                <a:ea typeface="맑은 고딕" panose="020B0503020000020004" pitchFamily="50" charset="-127"/>
              </a:endParaRPr>
            </a:p>
          </p:txBody>
        </p:sp>
        <p:sp>
          <p:nvSpPr>
            <p:cNvPr id="59" name="TextBox 58">
              <a:extLst>
                <a:ext uri="{FF2B5EF4-FFF2-40B4-BE49-F238E27FC236}">
                  <a16:creationId xmlns:a16="http://schemas.microsoft.com/office/drawing/2014/main" id="{27F205E6-8469-4F93-BC4A-A47BED2F0973}"/>
                </a:ext>
              </a:extLst>
            </p:cNvPr>
            <p:cNvSpPr txBox="1"/>
            <p:nvPr/>
          </p:nvSpPr>
          <p:spPr>
            <a:xfrm flipH="1">
              <a:off x="6225920" y="3627353"/>
              <a:ext cx="422681" cy="338554"/>
            </a:xfrm>
            <a:prstGeom prst="rect">
              <a:avLst/>
            </a:prstGeom>
            <a:noFill/>
          </p:spPr>
          <p:txBody>
            <a:bodyPr wrap="square">
              <a:spAutoFit/>
            </a:bodyPr>
            <a:lstStyle/>
            <a:p>
              <a:pPr defTabSz="457200" latinLnBrk="0"/>
              <a:r>
                <a:rPr lang="en-US" altLang="ko-KR" sz="1600" dirty="0">
                  <a:solidFill>
                    <a:prstClr val="black"/>
                  </a:solidFill>
                  <a:latin typeface="Arial" panose="020B0604020202020204" pitchFamily="34" charset="0"/>
                  <a:ea typeface="맑은 고딕" panose="020B0503020000020004" pitchFamily="50" charset="-127"/>
                  <a:cs typeface="Arial" panose="020B0604020202020204" pitchFamily="34" charset="0"/>
                </a:rPr>
                <a:t>e</a:t>
              </a:r>
              <a:r>
                <a:rPr lang="en-US" altLang="ko-KR" sz="1600" baseline="30000" dirty="0">
                  <a:solidFill>
                    <a:prstClr val="black"/>
                  </a:solidFill>
                  <a:latin typeface="Arial" panose="020B0604020202020204" pitchFamily="34" charset="0"/>
                  <a:ea typeface="맑은 고딕" panose="020B0503020000020004" pitchFamily="50" charset="-127"/>
                  <a:cs typeface="Arial" panose="020B0604020202020204" pitchFamily="34" charset="0"/>
                </a:rPr>
                <a:t>-</a:t>
              </a:r>
              <a:r>
                <a:rPr lang="en-US" altLang="ko-KR" sz="1600" dirty="0">
                  <a:solidFill>
                    <a:prstClr val="black"/>
                  </a:solidFill>
                  <a:latin typeface="Arial" panose="020B0604020202020204" pitchFamily="34" charset="0"/>
                  <a:ea typeface="맑은 고딕" panose="020B0503020000020004" pitchFamily="50" charset="-127"/>
                  <a:cs typeface="Arial" panose="020B0604020202020204" pitchFamily="34" charset="0"/>
                </a:rPr>
                <a:t> </a:t>
              </a:r>
              <a:endParaRPr lang="ko-KR" altLang="en-US" sz="1600" dirty="0">
                <a:solidFill>
                  <a:prstClr val="black"/>
                </a:solidFill>
                <a:latin typeface="Calibri" panose="020F0502020204030204"/>
                <a:ea typeface="맑은 고딕" panose="020B0503020000020004" pitchFamily="50" charset="-127"/>
              </a:endParaRPr>
            </a:p>
          </p:txBody>
        </p:sp>
        <p:sp>
          <p:nvSpPr>
            <p:cNvPr id="60" name="TextBox 59">
              <a:extLst>
                <a:ext uri="{FF2B5EF4-FFF2-40B4-BE49-F238E27FC236}">
                  <a16:creationId xmlns:a16="http://schemas.microsoft.com/office/drawing/2014/main" id="{353C1D10-98F8-4260-AAFC-8CB0E3D2CC29}"/>
                </a:ext>
              </a:extLst>
            </p:cNvPr>
            <p:cNvSpPr txBox="1"/>
            <p:nvPr/>
          </p:nvSpPr>
          <p:spPr>
            <a:xfrm flipH="1">
              <a:off x="6483877" y="3509408"/>
              <a:ext cx="422681" cy="338554"/>
            </a:xfrm>
            <a:prstGeom prst="rect">
              <a:avLst/>
            </a:prstGeom>
            <a:noFill/>
          </p:spPr>
          <p:txBody>
            <a:bodyPr wrap="square">
              <a:spAutoFit/>
            </a:bodyPr>
            <a:lstStyle/>
            <a:p>
              <a:pPr defTabSz="457200" latinLnBrk="0"/>
              <a:r>
                <a:rPr lang="en-US" altLang="ko-KR" sz="1600" dirty="0">
                  <a:solidFill>
                    <a:prstClr val="black"/>
                  </a:solidFill>
                  <a:latin typeface="Arial" panose="020B0604020202020204" pitchFamily="34" charset="0"/>
                  <a:ea typeface="맑은 고딕" panose="020B0503020000020004" pitchFamily="50" charset="-127"/>
                  <a:cs typeface="Arial" panose="020B0604020202020204" pitchFamily="34" charset="0"/>
                </a:rPr>
                <a:t>h</a:t>
              </a:r>
              <a:r>
                <a:rPr lang="en-US" altLang="ko-KR" sz="1600" baseline="30000" dirty="0">
                  <a:solidFill>
                    <a:prstClr val="black"/>
                  </a:solidFill>
                  <a:latin typeface="Arial" panose="020B0604020202020204" pitchFamily="34" charset="0"/>
                  <a:ea typeface="맑은 고딕" panose="020B0503020000020004" pitchFamily="50" charset="-127"/>
                  <a:cs typeface="Arial" panose="020B0604020202020204" pitchFamily="34" charset="0"/>
                </a:rPr>
                <a:t>+</a:t>
              </a:r>
              <a:endParaRPr lang="ko-KR" altLang="en-US" sz="1600" baseline="30000" dirty="0">
                <a:solidFill>
                  <a:prstClr val="black"/>
                </a:solidFill>
                <a:latin typeface="Calibri" panose="020F0502020204030204"/>
                <a:ea typeface="맑은 고딕" panose="020B0503020000020004" pitchFamily="50" charset="-127"/>
              </a:endParaRPr>
            </a:p>
          </p:txBody>
        </p:sp>
        <p:sp>
          <p:nvSpPr>
            <p:cNvPr id="61" name="제목 1">
              <a:extLst>
                <a:ext uri="{FF2B5EF4-FFF2-40B4-BE49-F238E27FC236}">
                  <a16:creationId xmlns:a16="http://schemas.microsoft.com/office/drawing/2014/main" id="{71F58E89-021A-463E-AFBB-235787925359}"/>
                </a:ext>
              </a:extLst>
            </p:cNvPr>
            <p:cNvSpPr txBox="1">
              <a:spLocks/>
            </p:cNvSpPr>
            <p:nvPr/>
          </p:nvSpPr>
          <p:spPr>
            <a:xfrm>
              <a:off x="5017569" y="4757525"/>
              <a:ext cx="4829238" cy="1027375"/>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1800" kern="1200">
                  <a:solidFill>
                    <a:schemeClr val="bg1"/>
                  </a:solidFill>
                  <a:latin typeface="+mj-lt"/>
                  <a:ea typeface="+mj-ea"/>
                  <a:cs typeface="+mj-cs"/>
                </a:defRPr>
              </a:lvl1pPr>
            </a:lstStyle>
            <a:p>
              <a:pPr algn="ctr"/>
              <a:r>
                <a:rPr lang="en-US" altLang="ko-KR" sz="1400" dirty="0">
                  <a:solidFill>
                    <a:srgbClr val="6600FF"/>
                  </a:solidFill>
                  <a:latin typeface="Arial" panose="020B0604020202020204" pitchFamily="34" charset="0"/>
                  <a:ea typeface="맑은 고딕" panose="020B0503020000020004" pitchFamily="50" charset="-127"/>
                  <a:cs typeface="Arial" panose="020B0604020202020204" pitchFamily="34" charset="0"/>
                </a:rPr>
                <a:t>Charged</a:t>
              </a:r>
            </a:p>
            <a:p>
              <a:pPr algn="ctr"/>
              <a:r>
                <a:rPr lang="en-US" altLang="ko-KR" sz="1400" dirty="0">
                  <a:solidFill>
                    <a:srgbClr val="6600FF"/>
                  </a:solidFill>
                  <a:latin typeface="Arial" panose="020B0604020202020204" pitchFamily="34" charset="0"/>
                  <a:ea typeface="맑은 고딕" panose="020B0503020000020004" pitchFamily="50" charset="-127"/>
                  <a:cs typeface="Arial" panose="020B0604020202020204" pitchFamily="34" charset="0"/>
                </a:rPr>
                <a:t>particle</a:t>
              </a:r>
            </a:p>
          </p:txBody>
        </p:sp>
        <p:cxnSp>
          <p:nvCxnSpPr>
            <p:cNvPr id="62" name="직선 연결선 61">
              <a:extLst>
                <a:ext uri="{FF2B5EF4-FFF2-40B4-BE49-F238E27FC236}">
                  <a16:creationId xmlns:a16="http://schemas.microsoft.com/office/drawing/2014/main" id="{CB21DB0A-A55B-4DFB-9EE6-D46B0A9792AE}"/>
                </a:ext>
              </a:extLst>
            </p:cNvPr>
            <p:cNvCxnSpPr>
              <a:cxnSpLocks/>
            </p:cNvCxnSpPr>
            <p:nvPr/>
          </p:nvCxnSpPr>
          <p:spPr>
            <a:xfrm>
              <a:off x="4495088" y="1036024"/>
              <a:ext cx="2937938" cy="3912282"/>
            </a:xfrm>
            <a:prstGeom prst="line">
              <a:avLst/>
            </a:prstGeom>
            <a:ln>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3" name="내용 개체 틀 3">
                <a:extLst>
                  <a:ext uri="{FF2B5EF4-FFF2-40B4-BE49-F238E27FC236}">
                    <a16:creationId xmlns:a16="http://schemas.microsoft.com/office/drawing/2014/main" id="{0250156D-167B-42F1-B938-ABB1A29C9E90}"/>
                  </a:ext>
                </a:extLst>
              </p:cNvPr>
              <p:cNvSpPr txBox="1">
                <a:spLocks/>
              </p:cNvSpPr>
              <p:nvPr/>
            </p:nvSpPr>
            <p:spPr>
              <a:xfrm>
                <a:off x="6224946" y="1710326"/>
                <a:ext cx="5181600" cy="4351338"/>
              </a:xfrm>
            </p:spPr>
            <p:txBody>
              <a:bodyPr>
                <a:normAutofit lnSpcReduction="10000"/>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Traditional sensor</a:t>
                </a:r>
              </a:p>
              <a:p>
                <a:r>
                  <a:rPr lang="en-US" altLang="ko-KR" dirty="0"/>
                  <a:t>Medium scale production (~ 400 </a:t>
                </a:r>
                <a14:m>
                  <m:oMath xmlns:m="http://schemas.openxmlformats.org/officeDocument/2006/math">
                    <m:r>
                      <a:rPr lang="en-US" altLang="ko-KR" b="0" i="1" smtClean="0">
                        <a:latin typeface="Cambria Math" panose="02040503050406030204" pitchFamily="18" charset="0"/>
                      </a:rPr>
                      <m:t>6 </m:t>
                    </m:r>
                    <m:d>
                      <m:dPr>
                        <m:ctrlPr>
                          <a:rPr lang="en-US" altLang="ko-KR" i="1" smtClean="0">
                            <a:latin typeface="Cambria Math" panose="02040503050406030204" pitchFamily="18" charset="0"/>
                          </a:rPr>
                        </m:ctrlPr>
                      </m:dPr>
                      <m:e>
                        <m:r>
                          <a:rPr lang="en-US" altLang="ko-KR" b="0" i="1" smtClean="0">
                            <a:latin typeface="Cambria Math" panose="02040503050406030204" pitchFamily="18" charset="0"/>
                          </a:rPr>
                          <m:t>𝑐𝑚</m:t>
                        </m:r>
                      </m:e>
                    </m:d>
                    <m:r>
                      <a:rPr lang="en-US" altLang="ko-KR" b="0" i="1" smtClean="0">
                        <a:latin typeface="Cambria Math" panose="02040503050406030204" pitchFamily="18" charset="0"/>
                      </a:rPr>
                      <m:t> </m:t>
                    </m:r>
                    <m:r>
                      <a:rPr lang="en-US" altLang="ko-KR" b="0" i="1" smtClean="0">
                        <a:latin typeface="Cambria Math" panose="02040503050406030204" pitchFamily="18" charset="0"/>
                        <a:ea typeface="Cambria Math" panose="02040503050406030204" pitchFamily="18" charset="0"/>
                      </a:rPr>
                      <m:t>×6 (</m:t>
                    </m:r>
                    <m:r>
                      <a:rPr lang="en-US" altLang="ko-KR" b="0" i="1" smtClean="0">
                        <a:latin typeface="Cambria Math" panose="02040503050406030204" pitchFamily="18" charset="0"/>
                        <a:ea typeface="Cambria Math" panose="02040503050406030204" pitchFamily="18" charset="0"/>
                      </a:rPr>
                      <m:t>𝑐𝑚</m:t>
                    </m:r>
                    <m:r>
                      <a:rPr lang="en-US" altLang="ko-KR" b="0" i="1" smtClean="0">
                        <a:latin typeface="Cambria Math" panose="02040503050406030204" pitchFamily="18" charset="0"/>
                        <a:ea typeface="Cambria Math" panose="02040503050406030204" pitchFamily="18" charset="0"/>
                      </a:rPr>
                      <m:t>)</m:t>
                    </m:r>
                  </m:oMath>
                </a14:m>
                <a:r>
                  <a:rPr lang="en-US" altLang="ko-KR" dirty="0"/>
                  <a:t> units)</a:t>
                </a:r>
              </a:p>
              <a:p>
                <a:r>
                  <a:rPr lang="en-US" altLang="ko-KR" dirty="0"/>
                  <a:t>Design/Fabrication process understood</a:t>
                </a:r>
              </a:p>
              <a:p>
                <a:endParaRPr lang="en-US" altLang="ko-KR" dirty="0"/>
              </a:p>
              <a:p>
                <a:r>
                  <a:rPr lang="en-US" altLang="ko-KR" dirty="0">
                    <a:solidFill>
                      <a:srgbClr val="FF0000"/>
                    </a:solidFill>
                  </a:rPr>
                  <a:t>Readout ASIC has to match the ever-developing back end. </a:t>
                </a:r>
                <a:r>
                  <a:rPr lang="en-US" altLang="ko-KR" sz="1900" dirty="0"/>
                  <a:t>Involvement in HGCROC R&amp;D (CMS, High Granularity Calorimeter Read Out Chip) under exploration.    </a:t>
                </a:r>
              </a:p>
            </p:txBody>
          </p:sp>
        </mc:Choice>
        <mc:Fallback xmlns="">
          <p:sp>
            <p:nvSpPr>
              <p:cNvPr id="63" name="내용 개체 틀 3">
                <a:extLst>
                  <a:ext uri="{FF2B5EF4-FFF2-40B4-BE49-F238E27FC236}">
                    <a16:creationId xmlns:a16="http://schemas.microsoft.com/office/drawing/2014/main" id="{0250156D-167B-42F1-B938-ABB1A29C9E90}"/>
                  </a:ext>
                </a:extLst>
              </p:cNvPr>
              <p:cNvSpPr txBox="1">
                <a:spLocks noRot="1" noChangeAspect="1" noMove="1" noResize="1" noEditPoints="1" noAdjustHandles="1" noChangeArrowheads="1" noChangeShapeType="1" noTextEdit="1"/>
              </p:cNvSpPr>
              <p:nvPr/>
            </p:nvSpPr>
            <p:spPr>
              <a:xfrm>
                <a:off x="6224946" y="1710326"/>
                <a:ext cx="5181600" cy="4351338"/>
              </a:xfrm>
              <a:blipFill>
                <a:blip r:embed="rId5"/>
                <a:stretch>
                  <a:fillRect/>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173695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내용 개체 틀 3"/>
          <p:cNvSpPr>
            <a:spLocks noGrp="1"/>
          </p:cNvSpPr>
          <p:nvPr>
            <p:ph idx="1"/>
          </p:nvPr>
        </p:nvSpPr>
        <p:spPr>
          <a:xfrm>
            <a:off x="159612" y="919411"/>
            <a:ext cx="11497332" cy="424732"/>
          </a:xfrm>
        </p:spPr>
        <p:txBody>
          <a:bodyPr/>
          <a:lstStyle/>
          <a:p>
            <a:r>
              <a:rPr lang="en-US" altLang="ko-KR" dirty="0"/>
              <a:t>PIN-structured Si sensor (Korean involvement)</a:t>
            </a:r>
            <a:endParaRPr lang="ko-KR" altLang="en-US" dirty="0"/>
          </a:p>
        </p:txBody>
      </p:sp>
      <p:sp>
        <p:nvSpPr>
          <p:cNvPr id="5" name="텍스트 개체 틀 4"/>
          <p:cNvSpPr>
            <a:spLocks noGrp="1"/>
          </p:cNvSpPr>
          <p:nvPr>
            <p:ph type="body" sz="quarter" idx="11"/>
          </p:nvPr>
        </p:nvSpPr>
        <p:spPr>
          <a:xfrm>
            <a:off x="119271" y="203381"/>
            <a:ext cx="11380304" cy="596446"/>
          </a:xfrm>
        </p:spPr>
        <p:txBody>
          <a:bodyPr/>
          <a:lstStyle/>
          <a:p>
            <a:r>
              <a:rPr lang="en-US" altLang="ko-KR" dirty="0"/>
              <a:t>PHENIX MPC-Ex &amp; PIN-structured Si sensor </a:t>
            </a:r>
            <a:endParaRPr lang="ko-KR" altLang="en-US" dirty="0"/>
          </a:p>
        </p:txBody>
      </p:sp>
      <p:sp>
        <p:nvSpPr>
          <p:cNvPr id="7" name="바닥글 개체 틀 6"/>
          <p:cNvSpPr>
            <a:spLocks noGrp="1"/>
          </p:cNvSpPr>
          <p:nvPr>
            <p:ph type="ftr" sz="quarter" idx="3"/>
          </p:nvPr>
        </p:nvSpPr>
        <p:spPr>
          <a:xfrm>
            <a:off x="3346102" y="6603819"/>
            <a:ext cx="5848140" cy="254181"/>
          </a:xfrm>
        </p:spPr>
        <p:txBody>
          <a:bodyPr/>
          <a:lstStyle/>
          <a:p>
            <a:r>
              <a:rPr lang="en-US" altLang="ko-KR" dirty="0">
                <a:solidFill>
                  <a:srgbClr val="1A1A1B"/>
                </a:solidFill>
                <a:latin typeface="Noto Sans KR"/>
              </a:rPr>
              <a:t>2022</a:t>
            </a:r>
            <a:r>
              <a:rPr lang="ko-KR" altLang="en-US" dirty="0">
                <a:solidFill>
                  <a:srgbClr val="1A1A1B"/>
                </a:solidFill>
                <a:latin typeface="Noto Sans KR"/>
              </a:rPr>
              <a:t>년 가을</a:t>
            </a:r>
            <a:r>
              <a:rPr lang="en-US" altLang="ko-KR" dirty="0">
                <a:solidFill>
                  <a:srgbClr val="1A1A1B"/>
                </a:solidFill>
                <a:latin typeface="Noto Sans KR"/>
              </a:rPr>
              <a:t>, </a:t>
            </a:r>
            <a:r>
              <a:rPr lang="ko-KR" altLang="en-US" dirty="0">
                <a:solidFill>
                  <a:srgbClr val="1A1A1B"/>
                </a:solidFill>
                <a:latin typeface="Noto Sans KR"/>
              </a:rPr>
              <a:t>고에너지 물리학회</a:t>
            </a:r>
            <a:endParaRPr lang="ko-KR" altLang="en-US" dirty="0"/>
          </a:p>
        </p:txBody>
      </p:sp>
      <p:sp>
        <p:nvSpPr>
          <p:cNvPr id="14" name="슬라이드 번호 개체 틀 7">
            <a:extLst>
              <a:ext uri="{FF2B5EF4-FFF2-40B4-BE49-F238E27FC236}">
                <a16:creationId xmlns:a16="http://schemas.microsoft.com/office/drawing/2014/main" id="{3E098D69-3F35-40B3-BDCE-7803EB86EA9F}"/>
              </a:ext>
            </a:extLst>
          </p:cNvPr>
          <p:cNvSpPr txBox="1">
            <a:spLocks/>
          </p:cNvSpPr>
          <p:nvPr/>
        </p:nvSpPr>
        <p:spPr>
          <a:xfrm>
            <a:off x="9418526" y="6600736"/>
            <a:ext cx="2743200" cy="216000"/>
          </a:xfrm>
          <a:prstGeom prst="rect">
            <a:avLst/>
          </a:prstGeom>
        </p:spPr>
        <p:txBody>
          <a:bodyPr vert="horz" lIns="91440" tIns="45720" rIns="91440" bIns="45720" rtlCol="0" anchor="ctr"/>
          <a:lstStyle>
            <a:defPPr>
              <a:defRPr lang="ko-KR"/>
            </a:defPPr>
            <a:lvl1pPr marL="0" algn="r" defTabSz="914400" rtl="0" eaLnBrk="1" latinLnBrk="1" hangingPunct="1">
              <a:defRPr sz="1600" b="1"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5BC373C5-40C0-4198-9E06-0924FC79B413}" type="slidenum">
              <a:rPr lang="ko-KR" altLang="en-US" smtClean="0"/>
              <a:pPr/>
              <a:t>6</a:t>
            </a:fld>
            <a:endParaRPr lang="ko-KR" altLang="en-US" dirty="0"/>
          </a:p>
        </p:txBody>
      </p:sp>
      <p:pic>
        <p:nvPicPr>
          <p:cNvPr id="8" name="그림 7" descr="텍스트이(가) 표시된 사진&#10;&#10;자동 생성된 설명">
            <a:extLst>
              <a:ext uri="{FF2B5EF4-FFF2-40B4-BE49-F238E27FC236}">
                <a16:creationId xmlns:a16="http://schemas.microsoft.com/office/drawing/2014/main" id="{1EEDA697-A9CF-49E0-92F7-B941EDF964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070" y="1994858"/>
            <a:ext cx="5524500" cy="4572000"/>
          </a:xfrm>
          <a:prstGeom prst="rect">
            <a:avLst/>
          </a:prstGeom>
        </p:spPr>
      </p:pic>
      <p:sp>
        <p:nvSpPr>
          <p:cNvPr id="9" name="TextBox 8">
            <a:extLst>
              <a:ext uri="{FF2B5EF4-FFF2-40B4-BE49-F238E27FC236}">
                <a16:creationId xmlns:a16="http://schemas.microsoft.com/office/drawing/2014/main" id="{2A3EEFCB-E325-4022-A660-77534055787F}"/>
              </a:ext>
            </a:extLst>
          </p:cNvPr>
          <p:cNvSpPr txBox="1"/>
          <p:nvPr/>
        </p:nvSpPr>
        <p:spPr>
          <a:xfrm>
            <a:off x="10204285" y="4306740"/>
            <a:ext cx="1638590" cy="307777"/>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Sensor Packaging</a:t>
            </a:r>
            <a:endParaRPr kumimoji="0" lang="ko-KR" altLang="en-US" sz="14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10" name="TextBox 9">
            <a:extLst>
              <a:ext uri="{FF2B5EF4-FFF2-40B4-BE49-F238E27FC236}">
                <a16:creationId xmlns:a16="http://schemas.microsoft.com/office/drawing/2014/main" id="{0557D4D5-A6C0-4190-ABE8-9B21126DC098}"/>
              </a:ext>
            </a:extLst>
          </p:cNvPr>
          <p:cNvSpPr txBox="1"/>
          <p:nvPr/>
        </p:nvSpPr>
        <p:spPr>
          <a:xfrm>
            <a:off x="6540669" y="3884461"/>
            <a:ext cx="1189749" cy="307777"/>
          </a:xfrm>
          <a:prstGeom prst="rect">
            <a:avLst/>
          </a:prstGeom>
          <a:solidFill>
            <a:schemeClr val="tx1">
              <a:alpha val="20000"/>
            </a:schemeClr>
          </a:solidFill>
          <a:ln>
            <a:solidFill>
              <a:schemeClr val="accent4">
                <a:lumMod val="40000"/>
                <a:lumOff val="60000"/>
              </a:schemeClr>
            </a:solidFill>
          </a:ln>
        </p:spPr>
        <p:txBody>
          <a:bodyPr wrap="none" rtlCol="0">
            <a:spAutoFit/>
          </a:bodyPr>
          <a:lstStyle>
            <a:defPPr>
              <a:defRPr lang="en-US"/>
            </a:defPPr>
            <a:lvl1pPr algn="ctr">
              <a:defRPr sz="1400">
                <a:solidFill>
                  <a:schemeClr val="accent4">
                    <a:lumMod val="20000"/>
                    <a:lumOff val="8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맑은 고딕" panose="020B0503020000020004" pitchFamily="50" charset="-127"/>
                <a:cs typeface="arial" panose="020B0604020202020204" pitchFamily="34" charset="0"/>
              </a:rPr>
              <a:t>Main Sensor</a:t>
            </a:r>
            <a:endParaRPr kumimoji="0" lang="ko-KR" altLang="en-US" sz="14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11" name="TextBox 10">
            <a:extLst>
              <a:ext uri="{FF2B5EF4-FFF2-40B4-BE49-F238E27FC236}">
                <a16:creationId xmlns:a16="http://schemas.microsoft.com/office/drawing/2014/main" id="{ACAB80A6-525D-4975-815B-7D0EB9FE6B33}"/>
              </a:ext>
            </a:extLst>
          </p:cNvPr>
          <p:cNvSpPr txBox="1"/>
          <p:nvPr/>
        </p:nvSpPr>
        <p:spPr>
          <a:xfrm>
            <a:off x="6613954" y="5369325"/>
            <a:ext cx="1129796" cy="307777"/>
          </a:xfrm>
          <a:prstGeom prst="rect">
            <a:avLst/>
          </a:prstGeom>
          <a:solidFill>
            <a:schemeClr val="tx1">
              <a:alpha val="20000"/>
            </a:schemeClr>
          </a:solidFill>
          <a:ln>
            <a:solidFill>
              <a:schemeClr val="accent4">
                <a:lumMod val="40000"/>
                <a:lumOff val="60000"/>
              </a:schemeClr>
            </a:solidFill>
          </a:ln>
        </p:spPr>
        <p:txBody>
          <a:bodyPr wrap="none" rtlCol="0">
            <a:spAutoFit/>
          </a:bodyPr>
          <a:lstStyle>
            <a:defPPr>
              <a:defRPr lang="en-US"/>
            </a:defPPr>
            <a:lvl1pPr algn="ctr">
              <a:defRPr sz="1400">
                <a:solidFill>
                  <a:schemeClr val="accent4">
                    <a:lumMod val="20000"/>
                    <a:lumOff val="8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맑은 고딕" panose="020B0503020000020004" pitchFamily="50" charset="-127"/>
                <a:cs typeface="arial" panose="020B0604020202020204" pitchFamily="34" charset="0"/>
              </a:rPr>
              <a:t>Test Sensor</a:t>
            </a:r>
            <a:endParaRPr kumimoji="0" lang="ko-KR" altLang="en-US" sz="14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12" name="직사각형 11">
            <a:extLst>
              <a:ext uri="{FF2B5EF4-FFF2-40B4-BE49-F238E27FC236}">
                <a16:creationId xmlns:a16="http://schemas.microsoft.com/office/drawing/2014/main" id="{78DB58D0-71A0-4181-A1AC-6BA7442C96A4}"/>
              </a:ext>
            </a:extLst>
          </p:cNvPr>
          <p:cNvSpPr/>
          <p:nvPr/>
        </p:nvSpPr>
        <p:spPr>
          <a:xfrm>
            <a:off x="4949521" y="3136915"/>
            <a:ext cx="4368033" cy="1958981"/>
          </a:xfrm>
          <a:prstGeom prst="rect">
            <a:avLst/>
          </a:prstGeom>
          <a:noFill/>
          <a:ln>
            <a:solidFill>
              <a:srgbClr val="2DFF8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3" name="직사각형 12">
            <a:extLst>
              <a:ext uri="{FF2B5EF4-FFF2-40B4-BE49-F238E27FC236}">
                <a16:creationId xmlns:a16="http://schemas.microsoft.com/office/drawing/2014/main" id="{6EF8464D-8F9F-4A0A-8DB8-9E435CB20CDF}"/>
              </a:ext>
            </a:extLst>
          </p:cNvPr>
          <p:cNvSpPr/>
          <p:nvPr/>
        </p:nvSpPr>
        <p:spPr>
          <a:xfrm>
            <a:off x="5641823" y="5172634"/>
            <a:ext cx="2983426" cy="830800"/>
          </a:xfrm>
          <a:prstGeom prst="rect">
            <a:avLst/>
          </a:prstGeom>
          <a:noFill/>
          <a:ln>
            <a:solidFill>
              <a:srgbClr val="2DFF8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5" name="TextBox 14">
            <a:extLst>
              <a:ext uri="{FF2B5EF4-FFF2-40B4-BE49-F238E27FC236}">
                <a16:creationId xmlns:a16="http://schemas.microsoft.com/office/drawing/2014/main" id="{5BC2D410-87F0-4CE2-B31F-65A50F25601D}"/>
              </a:ext>
            </a:extLst>
          </p:cNvPr>
          <p:cNvSpPr txBox="1"/>
          <p:nvPr/>
        </p:nvSpPr>
        <p:spPr>
          <a:xfrm>
            <a:off x="6613954" y="2625419"/>
            <a:ext cx="1129796" cy="307777"/>
          </a:xfrm>
          <a:prstGeom prst="rect">
            <a:avLst/>
          </a:prstGeom>
          <a:solidFill>
            <a:schemeClr val="tx1">
              <a:alpha val="20000"/>
            </a:schemeClr>
          </a:solidFill>
          <a:ln>
            <a:solidFill>
              <a:schemeClr val="accent4">
                <a:lumMod val="40000"/>
                <a:lumOff val="60000"/>
              </a:schemeClr>
            </a:solidFill>
          </a:ln>
        </p:spPr>
        <p:txBody>
          <a:bodyPr wrap="none" rtlCol="0">
            <a:spAutoFit/>
          </a:bodyPr>
          <a:lstStyle>
            <a:defPPr>
              <a:defRPr lang="en-US"/>
            </a:defPPr>
            <a:lvl1pPr algn="ctr">
              <a:defRPr sz="1400">
                <a:solidFill>
                  <a:schemeClr val="accent4">
                    <a:lumMod val="20000"/>
                    <a:lumOff val="8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맑은 고딕" panose="020B0503020000020004" pitchFamily="50" charset="-127"/>
                <a:cs typeface="arial" panose="020B0604020202020204" pitchFamily="34" charset="0"/>
              </a:rPr>
              <a:t>Test Sensor</a:t>
            </a:r>
            <a:endParaRPr kumimoji="0" lang="ko-KR" altLang="en-US" sz="14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16" name="직사각형 15">
            <a:extLst>
              <a:ext uri="{FF2B5EF4-FFF2-40B4-BE49-F238E27FC236}">
                <a16:creationId xmlns:a16="http://schemas.microsoft.com/office/drawing/2014/main" id="{14002F34-D997-42EB-9F79-651111DAD609}"/>
              </a:ext>
            </a:extLst>
          </p:cNvPr>
          <p:cNvSpPr/>
          <p:nvPr/>
        </p:nvSpPr>
        <p:spPr>
          <a:xfrm>
            <a:off x="5829440" y="2260352"/>
            <a:ext cx="2591414" cy="830800"/>
          </a:xfrm>
          <a:prstGeom prst="rect">
            <a:avLst/>
          </a:prstGeom>
          <a:noFill/>
          <a:ln>
            <a:solidFill>
              <a:srgbClr val="2DFF8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grpSp>
        <p:nvGrpSpPr>
          <p:cNvPr id="17" name="그룹 16">
            <a:extLst>
              <a:ext uri="{FF2B5EF4-FFF2-40B4-BE49-F238E27FC236}">
                <a16:creationId xmlns:a16="http://schemas.microsoft.com/office/drawing/2014/main" id="{B72F7CC8-1BB4-4D0A-B6CA-EF2142FE27EF}"/>
              </a:ext>
            </a:extLst>
          </p:cNvPr>
          <p:cNvGrpSpPr/>
          <p:nvPr/>
        </p:nvGrpSpPr>
        <p:grpSpPr>
          <a:xfrm>
            <a:off x="2479094" y="1402426"/>
            <a:ext cx="3520415" cy="1590075"/>
            <a:chOff x="145869" y="804646"/>
            <a:chExt cx="3872457" cy="1749082"/>
          </a:xfrm>
        </p:grpSpPr>
        <p:pic>
          <p:nvPicPr>
            <p:cNvPr id="18" name="Picture 2" descr="한국전자통신연구원 채용">
              <a:extLst>
                <a:ext uri="{FF2B5EF4-FFF2-40B4-BE49-F238E27FC236}">
                  <a16:creationId xmlns:a16="http://schemas.microsoft.com/office/drawing/2014/main" id="{95DFBC88-7D32-4FD3-A6B4-324B65609C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429" y="830525"/>
              <a:ext cx="3864897" cy="17232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그림 18">
              <a:extLst>
                <a:ext uri="{FF2B5EF4-FFF2-40B4-BE49-F238E27FC236}">
                  <a16:creationId xmlns:a16="http://schemas.microsoft.com/office/drawing/2014/main" id="{058BCE67-EEBE-4067-AAEF-4B88982C57D7}"/>
                </a:ext>
              </a:extLst>
            </p:cNvPr>
            <p:cNvPicPr>
              <a:picLocks noChangeAspect="1"/>
            </p:cNvPicPr>
            <p:nvPr/>
          </p:nvPicPr>
          <p:blipFill>
            <a:blip r:embed="rId5"/>
            <a:stretch>
              <a:fillRect/>
            </a:stretch>
          </p:blipFill>
          <p:spPr>
            <a:xfrm>
              <a:off x="145869" y="804646"/>
              <a:ext cx="1579093" cy="649586"/>
            </a:xfrm>
            <a:prstGeom prst="rect">
              <a:avLst/>
            </a:prstGeom>
          </p:spPr>
        </p:pic>
      </p:grpSp>
      <p:cxnSp>
        <p:nvCxnSpPr>
          <p:cNvPr id="20" name="연결선: 꺾임 19">
            <a:extLst>
              <a:ext uri="{FF2B5EF4-FFF2-40B4-BE49-F238E27FC236}">
                <a16:creationId xmlns:a16="http://schemas.microsoft.com/office/drawing/2014/main" id="{A323F9ED-3195-4448-B76E-734F5B606225}"/>
              </a:ext>
            </a:extLst>
          </p:cNvPr>
          <p:cNvCxnSpPr>
            <a:cxnSpLocks/>
          </p:cNvCxnSpPr>
          <p:nvPr/>
        </p:nvCxnSpPr>
        <p:spPr>
          <a:xfrm>
            <a:off x="9317554" y="3928147"/>
            <a:ext cx="812949" cy="1584804"/>
          </a:xfrm>
          <a:prstGeom prst="bentConnector3">
            <a:avLst>
              <a:gd name="adj1" fmla="val 50000"/>
            </a:avLst>
          </a:prstGeom>
          <a:noFill/>
          <a:ln>
            <a:solidFill>
              <a:srgbClr val="FF0000"/>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21" name="TextBox 20">
            <a:extLst>
              <a:ext uri="{FF2B5EF4-FFF2-40B4-BE49-F238E27FC236}">
                <a16:creationId xmlns:a16="http://schemas.microsoft.com/office/drawing/2014/main" id="{C7CCC93B-DB81-4AF3-ADB6-86E3CD7A0992}"/>
              </a:ext>
            </a:extLst>
          </p:cNvPr>
          <p:cNvSpPr txBox="1"/>
          <p:nvPr/>
        </p:nvSpPr>
        <p:spPr>
          <a:xfrm>
            <a:off x="6876361" y="1091649"/>
            <a:ext cx="4705134" cy="369332"/>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Good products ~400 </a:t>
            </a:r>
            <a:r>
              <a:rPr kumimoji="0" lang="en-US" altLang="ko-KR" sz="1800" b="0" i="0" u="none" strike="noStrike" kern="1200" cap="none" spc="0" normalizeH="0" baseline="0" noProof="0" dirty="0" err="1">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ea</a:t>
            </a:r>
            <a:r>
              <a:rPr kumimoji="0" lang="en-US" altLang="ko-KR" sz="18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 to PHENIX MPC-Ex</a:t>
            </a:r>
          </a:p>
        </p:txBody>
      </p:sp>
      <p:pic>
        <p:nvPicPr>
          <p:cNvPr id="22" name="그림 21" descr="텍스트, 전자기기, 회로이(가) 표시된 사진&#10;&#10;자동 생성된 설명">
            <a:extLst>
              <a:ext uri="{FF2B5EF4-FFF2-40B4-BE49-F238E27FC236}">
                <a16:creationId xmlns:a16="http://schemas.microsoft.com/office/drawing/2014/main" id="{559C1BC1-4A92-4D36-A216-05BEE2511F07}"/>
              </a:ext>
            </a:extLst>
          </p:cNvPr>
          <p:cNvPicPr>
            <a:picLocks noChangeAspect="1"/>
          </p:cNvPicPr>
          <p:nvPr/>
        </p:nvPicPr>
        <p:blipFill rotWithShape="1">
          <a:blip r:embed="rId6">
            <a:extLst>
              <a:ext uri="{28A0092B-C50C-407E-A947-70E740481C1C}">
                <a14:useLocalDpi xmlns:a14="http://schemas.microsoft.com/office/drawing/2010/main" val="0"/>
              </a:ext>
            </a:extLst>
          </a:blip>
          <a:srcRect t="15319"/>
          <a:stretch/>
        </p:blipFill>
        <p:spPr>
          <a:xfrm>
            <a:off x="10155125" y="4664043"/>
            <a:ext cx="1889760" cy="1889368"/>
          </a:xfrm>
          <a:prstGeom prst="rect">
            <a:avLst/>
          </a:prstGeom>
        </p:spPr>
      </p:pic>
      <p:sp>
        <p:nvSpPr>
          <p:cNvPr id="23" name="TextBox 22">
            <a:extLst>
              <a:ext uri="{FF2B5EF4-FFF2-40B4-BE49-F238E27FC236}">
                <a16:creationId xmlns:a16="http://schemas.microsoft.com/office/drawing/2014/main" id="{0CAD20C0-5BD4-450E-8E4D-F7EFB7590C03}"/>
              </a:ext>
            </a:extLst>
          </p:cNvPr>
          <p:cNvSpPr txBox="1"/>
          <p:nvPr/>
        </p:nvSpPr>
        <p:spPr>
          <a:xfrm>
            <a:off x="225019" y="3341548"/>
            <a:ext cx="3467552" cy="3046988"/>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Past(~ 10 years ago)</a:t>
            </a:r>
          </a:p>
          <a:p>
            <a:pPr>
              <a:defRPr/>
            </a:pPr>
            <a:r>
              <a:rPr lang="en-US" altLang="ko-KR" sz="2400" dirty="0" err="1"/>
              <a:t>Ewha</a:t>
            </a:r>
            <a:r>
              <a:rPr lang="en-US" altLang="ko-KR" sz="2400" dirty="0"/>
              <a:t> </a:t>
            </a:r>
            <a:r>
              <a:rPr lang="en-US" altLang="ko-KR" sz="2400" dirty="0" err="1"/>
              <a:t>Womans</a:t>
            </a:r>
            <a:r>
              <a:rPr lang="en-US" altLang="ko-KR" sz="2400" dirty="0"/>
              <a:t> Univ.</a:t>
            </a:r>
            <a:r>
              <a:rPr lang="en-US" altLang="ko-KR" sz="2400" dirty="0">
                <a:latin typeface="맑은 고딕" panose="020F0502020204030204"/>
                <a:ea typeface="맑은 고딕" panose="020B0503020000020004" pitchFamily="50" charset="-127"/>
              </a:rPr>
              <a:t>,</a:t>
            </a:r>
          </a:p>
          <a:p>
            <a:pPr>
              <a:defRPr/>
            </a:pPr>
            <a:r>
              <a:rPr lang="en-US" altLang="ko-KR" sz="2400" dirty="0">
                <a:latin typeface="맑은 고딕" panose="020F0502020204030204"/>
                <a:ea typeface="맑은 고딕" panose="020B0503020000020004" pitchFamily="50" charset="-127"/>
              </a:rPr>
              <a:t>Hanyang Univ. </a:t>
            </a:r>
          </a:p>
          <a:p>
            <a:pPr>
              <a:defRPr/>
            </a:pPr>
            <a:r>
              <a:rPr lang="en-US" altLang="ko-KR" sz="2400" dirty="0" err="1"/>
              <a:t>Jeonbuk</a:t>
            </a:r>
            <a:r>
              <a:rPr lang="en-US" altLang="ko-KR" sz="2400" dirty="0"/>
              <a:t> National Univ.</a:t>
            </a:r>
            <a:r>
              <a:rPr lang="en-US" altLang="ko-KR" sz="2400" dirty="0">
                <a:latin typeface="맑은 고딕" panose="020F0502020204030204"/>
                <a:ea typeface="맑은 고딕" panose="020B0503020000020004" pitchFamily="50" charset="-127"/>
              </a:rPr>
              <a:t>,</a:t>
            </a:r>
            <a:endParaRPr kumimoji="0" lang="en-US" altLang="ko-KR" sz="2400" b="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err="1">
                <a:ln>
                  <a:noFill/>
                </a:ln>
                <a:effectLst/>
                <a:uLnTx/>
                <a:uFillTx/>
                <a:latin typeface="맑은 고딕" panose="020F0502020204030204"/>
                <a:ea typeface="맑은 고딕" panose="020B0503020000020004" pitchFamily="50" charset="-127"/>
                <a:cs typeface="+mn-cs"/>
              </a:rPr>
              <a:t>Myongji</a:t>
            </a:r>
            <a:r>
              <a:rPr kumimoji="0" lang="en-US" altLang="ko-KR" sz="2400" b="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 Univ.,</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2400" dirty="0">
                <a:latin typeface="맑은 고딕" panose="020F0502020204030204"/>
                <a:ea typeface="맑은 고딕" panose="020B0503020000020004" pitchFamily="50" charset="-127"/>
              </a:rPr>
              <a:t>SKKU,</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2400" dirty="0">
                <a:latin typeface="맑은 고딕" panose="020F0502020204030204"/>
                <a:ea typeface="맑은 고딕" panose="020B0503020000020004" pitchFamily="50" charset="-127"/>
              </a:rPr>
              <a:t>Yonsei Univ.,</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(Order in ABC)</a:t>
            </a:r>
          </a:p>
        </p:txBody>
      </p:sp>
    </p:spTree>
    <p:extLst>
      <p:ext uri="{BB962C8B-B14F-4D97-AF65-F5344CB8AC3E}">
        <p14:creationId xmlns:p14="http://schemas.microsoft.com/office/powerpoint/2010/main" val="1669704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내용 개체 틀 3"/>
          <p:cNvSpPr>
            <a:spLocks noGrp="1"/>
          </p:cNvSpPr>
          <p:nvPr>
            <p:ph idx="1"/>
          </p:nvPr>
        </p:nvSpPr>
        <p:spPr>
          <a:xfrm>
            <a:off x="159612" y="919411"/>
            <a:ext cx="11497332" cy="424732"/>
          </a:xfrm>
        </p:spPr>
        <p:txBody>
          <a:bodyPr/>
          <a:lstStyle/>
          <a:p>
            <a:r>
              <a:rPr lang="en-US" altLang="ko-KR" dirty="0"/>
              <a:t>PIN-structured Si sensor</a:t>
            </a:r>
            <a:endParaRPr lang="ko-KR" altLang="en-US" dirty="0"/>
          </a:p>
        </p:txBody>
      </p:sp>
      <p:sp>
        <p:nvSpPr>
          <p:cNvPr id="5" name="텍스트 개체 틀 4"/>
          <p:cNvSpPr>
            <a:spLocks noGrp="1"/>
          </p:cNvSpPr>
          <p:nvPr>
            <p:ph type="body" sz="quarter" idx="11"/>
          </p:nvPr>
        </p:nvSpPr>
        <p:spPr>
          <a:xfrm>
            <a:off x="119271" y="203381"/>
            <a:ext cx="11380304" cy="596446"/>
          </a:xfrm>
        </p:spPr>
        <p:txBody>
          <a:bodyPr/>
          <a:lstStyle/>
          <a:p>
            <a:r>
              <a:rPr lang="en-US" altLang="ko-KR" dirty="0"/>
              <a:t>PHENIX MPC-Ex &amp; PIN-structured Si sensor </a:t>
            </a:r>
            <a:endParaRPr lang="ko-KR" altLang="en-US" dirty="0"/>
          </a:p>
        </p:txBody>
      </p:sp>
      <p:sp>
        <p:nvSpPr>
          <p:cNvPr id="7" name="바닥글 개체 틀 6"/>
          <p:cNvSpPr>
            <a:spLocks noGrp="1"/>
          </p:cNvSpPr>
          <p:nvPr>
            <p:ph type="ftr" sz="quarter" idx="3"/>
          </p:nvPr>
        </p:nvSpPr>
        <p:spPr>
          <a:xfrm>
            <a:off x="3346102" y="6603819"/>
            <a:ext cx="5848140" cy="254181"/>
          </a:xfrm>
        </p:spPr>
        <p:txBody>
          <a:bodyPr/>
          <a:lstStyle/>
          <a:p>
            <a:r>
              <a:rPr lang="en-US" altLang="ko-KR" dirty="0">
                <a:solidFill>
                  <a:srgbClr val="1A1A1B"/>
                </a:solidFill>
                <a:latin typeface="Noto Sans KR"/>
              </a:rPr>
              <a:t>2022</a:t>
            </a:r>
            <a:r>
              <a:rPr lang="ko-KR" altLang="en-US" dirty="0">
                <a:solidFill>
                  <a:srgbClr val="1A1A1B"/>
                </a:solidFill>
                <a:latin typeface="Noto Sans KR"/>
              </a:rPr>
              <a:t>년 가을</a:t>
            </a:r>
            <a:r>
              <a:rPr lang="en-US" altLang="ko-KR" dirty="0">
                <a:solidFill>
                  <a:srgbClr val="1A1A1B"/>
                </a:solidFill>
                <a:latin typeface="Noto Sans KR"/>
              </a:rPr>
              <a:t>, </a:t>
            </a:r>
            <a:r>
              <a:rPr lang="ko-KR" altLang="en-US" dirty="0">
                <a:solidFill>
                  <a:srgbClr val="1A1A1B"/>
                </a:solidFill>
                <a:latin typeface="Noto Sans KR"/>
              </a:rPr>
              <a:t>고에너지 물리학회</a:t>
            </a:r>
            <a:endParaRPr lang="ko-KR" altLang="en-US" dirty="0"/>
          </a:p>
        </p:txBody>
      </p:sp>
      <p:sp>
        <p:nvSpPr>
          <p:cNvPr id="14" name="슬라이드 번호 개체 틀 7">
            <a:extLst>
              <a:ext uri="{FF2B5EF4-FFF2-40B4-BE49-F238E27FC236}">
                <a16:creationId xmlns:a16="http://schemas.microsoft.com/office/drawing/2014/main" id="{3E098D69-3F35-40B3-BDCE-7803EB86EA9F}"/>
              </a:ext>
            </a:extLst>
          </p:cNvPr>
          <p:cNvSpPr txBox="1">
            <a:spLocks/>
          </p:cNvSpPr>
          <p:nvPr/>
        </p:nvSpPr>
        <p:spPr>
          <a:xfrm>
            <a:off x="9418526" y="6600736"/>
            <a:ext cx="2743200" cy="216000"/>
          </a:xfrm>
          <a:prstGeom prst="rect">
            <a:avLst/>
          </a:prstGeom>
        </p:spPr>
        <p:txBody>
          <a:bodyPr vert="horz" lIns="91440" tIns="45720" rIns="91440" bIns="45720" rtlCol="0" anchor="ctr"/>
          <a:lstStyle>
            <a:defPPr>
              <a:defRPr lang="ko-KR"/>
            </a:defPPr>
            <a:lvl1pPr marL="0" algn="r" defTabSz="914400" rtl="0" eaLnBrk="1" latinLnBrk="1" hangingPunct="1">
              <a:defRPr sz="1600" b="1"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5BC373C5-40C0-4198-9E06-0924FC79B413}" type="slidenum">
              <a:rPr lang="ko-KR" altLang="en-US" smtClean="0"/>
              <a:pPr/>
              <a:t>7</a:t>
            </a:fld>
            <a:endParaRPr lang="ko-KR" altLang="en-US" dirty="0"/>
          </a:p>
        </p:txBody>
      </p:sp>
      <p:pic>
        <p:nvPicPr>
          <p:cNvPr id="64" name="그림 63">
            <a:extLst>
              <a:ext uri="{FF2B5EF4-FFF2-40B4-BE49-F238E27FC236}">
                <a16:creationId xmlns:a16="http://schemas.microsoft.com/office/drawing/2014/main" id="{863278BD-8BED-437C-8E76-CB4DF0DAA590}"/>
              </a:ext>
            </a:extLst>
          </p:cNvPr>
          <p:cNvPicPr>
            <a:picLocks noChangeAspect="1"/>
          </p:cNvPicPr>
          <p:nvPr/>
        </p:nvPicPr>
        <p:blipFill>
          <a:blip r:embed="rId3"/>
          <a:stretch>
            <a:fillRect/>
          </a:stretch>
        </p:blipFill>
        <p:spPr>
          <a:xfrm>
            <a:off x="743750" y="1816201"/>
            <a:ext cx="10705571" cy="4007223"/>
          </a:xfrm>
          <a:prstGeom prst="rect">
            <a:avLst/>
          </a:prstGeom>
        </p:spPr>
      </p:pic>
      <p:cxnSp>
        <p:nvCxnSpPr>
          <p:cNvPr id="3" name="직선 연결선 2">
            <a:extLst>
              <a:ext uri="{FF2B5EF4-FFF2-40B4-BE49-F238E27FC236}">
                <a16:creationId xmlns:a16="http://schemas.microsoft.com/office/drawing/2014/main" id="{8B5DB4E9-4965-4090-9FC2-3283E0D659B2}"/>
              </a:ext>
            </a:extLst>
          </p:cNvPr>
          <p:cNvCxnSpPr/>
          <p:nvPr/>
        </p:nvCxnSpPr>
        <p:spPr>
          <a:xfrm>
            <a:off x="2164977" y="3442447"/>
            <a:ext cx="24742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301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내용 개체 틀 3"/>
          <p:cNvSpPr>
            <a:spLocks noGrp="1"/>
          </p:cNvSpPr>
          <p:nvPr>
            <p:ph idx="1"/>
          </p:nvPr>
        </p:nvSpPr>
        <p:spPr>
          <a:xfrm>
            <a:off x="159612" y="919411"/>
            <a:ext cx="11497332" cy="424732"/>
          </a:xfrm>
        </p:spPr>
        <p:txBody>
          <a:bodyPr/>
          <a:lstStyle/>
          <a:p>
            <a:r>
              <a:rPr lang="en-US" altLang="ko-KR" dirty="0"/>
              <a:t>Issues &amp; Efforts</a:t>
            </a:r>
            <a:endParaRPr lang="ko-KR" altLang="en-US" dirty="0"/>
          </a:p>
        </p:txBody>
      </p:sp>
      <p:sp>
        <p:nvSpPr>
          <p:cNvPr id="5" name="텍스트 개체 틀 4"/>
          <p:cNvSpPr>
            <a:spLocks noGrp="1"/>
          </p:cNvSpPr>
          <p:nvPr>
            <p:ph type="body" sz="quarter" idx="11"/>
          </p:nvPr>
        </p:nvSpPr>
        <p:spPr>
          <a:xfrm>
            <a:off x="119271" y="203381"/>
            <a:ext cx="11380304" cy="596446"/>
          </a:xfrm>
        </p:spPr>
        <p:txBody>
          <a:bodyPr/>
          <a:lstStyle/>
          <a:p>
            <a:r>
              <a:rPr lang="en-US" altLang="ko-KR" dirty="0"/>
              <a:t>PHENIX MPC-Ex &amp; PIN-structured Si sensor </a:t>
            </a:r>
            <a:endParaRPr lang="ko-KR" altLang="en-US" dirty="0"/>
          </a:p>
        </p:txBody>
      </p:sp>
      <p:sp>
        <p:nvSpPr>
          <p:cNvPr id="7" name="바닥글 개체 틀 6"/>
          <p:cNvSpPr>
            <a:spLocks noGrp="1"/>
          </p:cNvSpPr>
          <p:nvPr>
            <p:ph type="ftr" sz="quarter" idx="3"/>
          </p:nvPr>
        </p:nvSpPr>
        <p:spPr>
          <a:xfrm>
            <a:off x="3346102" y="6603819"/>
            <a:ext cx="5848140" cy="254181"/>
          </a:xfrm>
        </p:spPr>
        <p:txBody>
          <a:bodyPr/>
          <a:lstStyle/>
          <a:p>
            <a:r>
              <a:rPr lang="en-US" altLang="ko-KR" dirty="0">
                <a:solidFill>
                  <a:srgbClr val="1A1A1B"/>
                </a:solidFill>
                <a:latin typeface="Noto Sans KR"/>
              </a:rPr>
              <a:t>2022</a:t>
            </a:r>
            <a:r>
              <a:rPr lang="ko-KR" altLang="en-US" dirty="0">
                <a:solidFill>
                  <a:srgbClr val="1A1A1B"/>
                </a:solidFill>
                <a:latin typeface="Noto Sans KR"/>
              </a:rPr>
              <a:t>년 가을</a:t>
            </a:r>
            <a:r>
              <a:rPr lang="en-US" altLang="ko-KR" dirty="0">
                <a:solidFill>
                  <a:srgbClr val="1A1A1B"/>
                </a:solidFill>
                <a:latin typeface="Noto Sans KR"/>
              </a:rPr>
              <a:t>, </a:t>
            </a:r>
            <a:r>
              <a:rPr lang="ko-KR" altLang="en-US" dirty="0">
                <a:solidFill>
                  <a:srgbClr val="1A1A1B"/>
                </a:solidFill>
                <a:latin typeface="Noto Sans KR"/>
              </a:rPr>
              <a:t>고에너지 물리학회</a:t>
            </a:r>
            <a:endParaRPr lang="ko-KR" altLang="en-US" dirty="0"/>
          </a:p>
        </p:txBody>
      </p:sp>
      <p:sp>
        <p:nvSpPr>
          <p:cNvPr id="14" name="슬라이드 번호 개체 틀 7">
            <a:extLst>
              <a:ext uri="{FF2B5EF4-FFF2-40B4-BE49-F238E27FC236}">
                <a16:creationId xmlns:a16="http://schemas.microsoft.com/office/drawing/2014/main" id="{3E098D69-3F35-40B3-BDCE-7803EB86EA9F}"/>
              </a:ext>
            </a:extLst>
          </p:cNvPr>
          <p:cNvSpPr txBox="1">
            <a:spLocks/>
          </p:cNvSpPr>
          <p:nvPr/>
        </p:nvSpPr>
        <p:spPr>
          <a:xfrm>
            <a:off x="9418526" y="6600736"/>
            <a:ext cx="2743200" cy="216000"/>
          </a:xfrm>
          <a:prstGeom prst="rect">
            <a:avLst/>
          </a:prstGeom>
        </p:spPr>
        <p:txBody>
          <a:bodyPr vert="horz" lIns="91440" tIns="45720" rIns="91440" bIns="45720" rtlCol="0" anchor="ctr"/>
          <a:lstStyle>
            <a:defPPr>
              <a:defRPr lang="ko-KR"/>
            </a:defPPr>
            <a:lvl1pPr marL="0" algn="r" defTabSz="914400" rtl="0" eaLnBrk="1" latinLnBrk="1" hangingPunct="1">
              <a:defRPr sz="1600" b="1"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5BC373C5-40C0-4198-9E06-0924FC79B413}" type="slidenum">
              <a:rPr lang="ko-KR" altLang="en-US" smtClean="0"/>
              <a:pPr/>
              <a:t>8</a:t>
            </a:fld>
            <a:endParaRPr lang="ko-KR" altLang="en-US" dirty="0"/>
          </a:p>
        </p:txBody>
      </p:sp>
      <p:pic>
        <p:nvPicPr>
          <p:cNvPr id="10" name="_x319161936" descr="EMB0000020c7630">
            <a:extLst>
              <a:ext uri="{FF2B5EF4-FFF2-40B4-BE49-F238E27FC236}">
                <a16:creationId xmlns:a16="http://schemas.microsoft.com/office/drawing/2014/main" id="{03A8788C-E2C5-4405-B4C9-7BD8FA94C9F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9612" y="1391311"/>
            <a:ext cx="4862984" cy="3764988"/>
          </a:xfrm>
          <a:prstGeom prst="rect">
            <a:avLst/>
          </a:prstGeom>
          <a:noFill/>
          <a:ln>
            <a:noFill/>
          </a:ln>
        </p:spPr>
      </p:pic>
      <p:pic>
        <p:nvPicPr>
          <p:cNvPr id="9" name="그림 8" descr="텍스트, 전자기기, 회로이(가) 표시된 사진&#10;&#10;자동 생성된 설명">
            <a:extLst>
              <a:ext uri="{FF2B5EF4-FFF2-40B4-BE49-F238E27FC236}">
                <a16:creationId xmlns:a16="http://schemas.microsoft.com/office/drawing/2014/main" id="{DAB04059-485D-44D6-96CA-8535DB2838EE}"/>
              </a:ext>
            </a:extLst>
          </p:cNvPr>
          <p:cNvPicPr>
            <a:picLocks noChangeAspect="1"/>
          </p:cNvPicPr>
          <p:nvPr/>
        </p:nvPicPr>
        <p:blipFill rotWithShape="1">
          <a:blip r:embed="rId4">
            <a:extLst>
              <a:ext uri="{28A0092B-C50C-407E-A947-70E740481C1C}">
                <a14:useLocalDpi xmlns:a14="http://schemas.microsoft.com/office/drawing/2010/main" val="0"/>
              </a:ext>
            </a:extLst>
          </a:blip>
          <a:srcRect t="15319"/>
          <a:stretch/>
        </p:blipFill>
        <p:spPr>
          <a:xfrm>
            <a:off x="3122085" y="4261082"/>
            <a:ext cx="1889760" cy="1889368"/>
          </a:xfrm>
          <a:prstGeom prst="rect">
            <a:avLst/>
          </a:prstGeom>
        </p:spPr>
      </p:pic>
      <p:sp>
        <p:nvSpPr>
          <p:cNvPr id="2" name="AutoShape 2">
            <a:extLst>
              <a:ext uri="{FF2B5EF4-FFF2-40B4-BE49-F238E27FC236}">
                <a16:creationId xmlns:a16="http://schemas.microsoft.com/office/drawing/2014/main" id="{D948E2DC-9846-4B97-A68E-547ABC3D45E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11" name="그림 10">
            <a:extLst>
              <a:ext uri="{FF2B5EF4-FFF2-40B4-BE49-F238E27FC236}">
                <a16:creationId xmlns:a16="http://schemas.microsoft.com/office/drawing/2014/main" id="{CE992F39-7950-4D53-B25C-DB0E1724B911}"/>
              </a:ext>
            </a:extLst>
          </p:cNvPr>
          <p:cNvPicPr>
            <a:picLocks noChangeAspect="1"/>
          </p:cNvPicPr>
          <p:nvPr/>
        </p:nvPicPr>
        <p:blipFill>
          <a:blip r:embed="rId5"/>
          <a:stretch>
            <a:fillRect/>
          </a:stretch>
        </p:blipFill>
        <p:spPr>
          <a:xfrm>
            <a:off x="7909666" y="1026512"/>
            <a:ext cx="4122722" cy="3055257"/>
          </a:xfrm>
          <a:prstGeom prst="rect">
            <a:avLst/>
          </a:prstGeom>
        </p:spPr>
      </p:pic>
      <p:pic>
        <p:nvPicPr>
          <p:cNvPr id="8" name="그림 7">
            <a:extLst>
              <a:ext uri="{FF2B5EF4-FFF2-40B4-BE49-F238E27FC236}">
                <a16:creationId xmlns:a16="http://schemas.microsoft.com/office/drawing/2014/main" id="{B7A3E380-2823-4B3C-A0FD-7AB11B301EE9}"/>
              </a:ext>
            </a:extLst>
          </p:cNvPr>
          <p:cNvPicPr>
            <a:picLocks noChangeAspect="1"/>
          </p:cNvPicPr>
          <p:nvPr/>
        </p:nvPicPr>
        <p:blipFill>
          <a:blip r:embed="rId6"/>
          <a:stretch>
            <a:fillRect/>
          </a:stretch>
        </p:blipFill>
        <p:spPr>
          <a:xfrm>
            <a:off x="5216572" y="2111609"/>
            <a:ext cx="3406132" cy="4265525"/>
          </a:xfrm>
          <a:prstGeom prst="rect">
            <a:avLst/>
          </a:prstGeom>
        </p:spPr>
      </p:pic>
    </p:spTree>
    <p:extLst>
      <p:ext uri="{BB962C8B-B14F-4D97-AF65-F5344CB8AC3E}">
        <p14:creationId xmlns:p14="http://schemas.microsoft.com/office/powerpoint/2010/main" val="1403165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2028989" y="1842791"/>
            <a:ext cx="8134022" cy="1200329"/>
          </a:xfrm>
        </p:spPr>
        <p:txBody>
          <a:bodyPr/>
          <a:lstStyle/>
          <a:p>
            <a:r>
              <a:rPr lang="en-US" altLang="ko-KR" dirty="0"/>
              <a:t>ALICE ITS2 upgrade &amp; </a:t>
            </a:r>
            <a:br>
              <a:rPr lang="en-US" altLang="ko-KR" dirty="0"/>
            </a:br>
            <a:r>
              <a:rPr lang="en-US" altLang="ko-KR" dirty="0"/>
              <a:t>ALPIDE from the CIS technology</a:t>
            </a:r>
            <a:endParaRPr lang="ko-KR" altLang="en-US" dirty="0"/>
          </a:p>
        </p:txBody>
      </p:sp>
      <p:sp>
        <p:nvSpPr>
          <p:cNvPr id="3" name="텍스트 개체 틀 2"/>
          <p:cNvSpPr>
            <a:spLocks noGrp="1"/>
          </p:cNvSpPr>
          <p:nvPr>
            <p:ph type="body" sz="quarter" idx="10"/>
          </p:nvPr>
        </p:nvSpPr>
        <p:spPr>
          <a:xfrm>
            <a:off x="63500" y="63500"/>
            <a:ext cx="3854901" cy="480131"/>
          </a:xfrm>
        </p:spPr>
        <p:txBody>
          <a:bodyPr/>
          <a:lstStyle/>
          <a:p>
            <a:r>
              <a:rPr lang="en-US" altLang="ko-KR" b="1" i="0" dirty="0">
                <a:solidFill>
                  <a:schemeClr val="tx1"/>
                </a:solidFill>
                <a:effectLst/>
                <a:latin typeface="+mj-lt"/>
              </a:rPr>
              <a:t>Advanced Si Sensors</a:t>
            </a:r>
            <a:r>
              <a:rPr lang="ko-KR" altLang="en-US" dirty="0">
                <a:latin typeface="+mj-lt"/>
              </a:rPr>
              <a:t> </a:t>
            </a:r>
          </a:p>
        </p:txBody>
      </p:sp>
    </p:spTree>
    <p:extLst>
      <p:ext uri="{BB962C8B-B14F-4D97-AF65-F5344CB8AC3E}">
        <p14:creationId xmlns:p14="http://schemas.microsoft.com/office/powerpoint/2010/main" val="3225884129"/>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54674</TotalTime>
  <Words>927</Words>
  <Application>Microsoft Office PowerPoint</Application>
  <PresentationFormat>와이드스크린</PresentationFormat>
  <Paragraphs>217</Paragraphs>
  <Slides>25</Slides>
  <Notes>9</Notes>
  <HiddenSlides>0</HiddenSlides>
  <MMClips>0</MMClips>
  <ScaleCrop>false</ScaleCrop>
  <HeadingPairs>
    <vt:vector size="6" baseType="variant">
      <vt:variant>
        <vt:lpstr>사용한 글꼴</vt:lpstr>
      </vt:variant>
      <vt:variant>
        <vt:i4>10</vt:i4>
      </vt:variant>
      <vt:variant>
        <vt:lpstr>테마</vt:lpstr>
      </vt:variant>
      <vt:variant>
        <vt:i4>1</vt:i4>
      </vt:variant>
      <vt:variant>
        <vt:lpstr>슬라이드 제목</vt:lpstr>
      </vt:variant>
      <vt:variant>
        <vt:i4>25</vt:i4>
      </vt:variant>
    </vt:vector>
  </HeadingPairs>
  <TitlesOfParts>
    <vt:vector size="36" baseType="lpstr">
      <vt:lpstr>맑은 고딕</vt:lpstr>
      <vt:lpstr>arial</vt:lpstr>
      <vt:lpstr>Tahoma</vt:lpstr>
      <vt:lpstr>연세</vt:lpstr>
      <vt:lpstr>arial</vt:lpstr>
      <vt:lpstr>Cambria Math</vt:lpstr>
      <vt:lpstr>Roboto</vt:lpstr>
      <vt:lpstr>Noto Sans KR</vt:lpstr>
      <vt:lpstr>연세소제목체</vt:lpstr>
      <vt:lpstr>Calibri</vt:lpstr>
      <vt:lpstr>Office 테마</vt:lpstr>
      <vt:lpstr>Advanced Si Sensors,  What Has Been Done and Can Be Done By Korea </vt:lpstr>
      <vt:lpstr>PowerPoint 프레젠테이션</vt:lpstr>
      <vt:lpstr>PHENIX MPC-Ex &amp; PIN-structured Si sensor           </vt:lpstr>
      <vt:lpstr>PowerPoint 프레젠테이션</vt:lpstr>
      <vt:lpstr>PowerPoint 프레젠테이션</vt:lpstr>
      <vt:lpstr>PowerPoint 프레젠테이션</vt:lpstr>
      <vt:lpstr>PowerPoint 프레젠테이션</vt:lpstr>
      <vt:lpstr>PowerPoint 프레젠테이션</vt:lpstr>
      <vt:lpstr>ALICE ITS2 upgrade &amp;  ALPIDE from the CIS technology</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Prospect &amp; Korean Potential</vt:lpstr>
      <vt:lpstr>PowerPoint 프레젠테이션</vt:lpstr>
      <vt:lpstr>PowerPoint 프레젠테이션</vt:lpstr>
      <vt:lpstr>PowerPoint 프레젠테이션</vt:lpstr>
      <vt:lpstr>PowerPoint 프레젠테이션</vt:lpstr>
      <vt:lpstr>PowerPoint 프레젠테이션</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Microsoft 계정</dc:creator>
  <cp:lastModifiedBy>Kwon Youngil</cp:lastModifiedBy>
  <cp:revision>1771</cp:revision>
  <cp:lastPrinted>2016-08-11T01:13:17Z</cp:lastPrinted>
  <dcterms:created xsi:type="dcterms:W3CDTF">2015-05-11T14:27:05Z</dcterms:created>
  <dcterms:modified xsi:type="dcterms:W3CDTF">2022-11-18T06:59:49Z</dcterms:modified>
</cp:coreProperties>
</file>