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9" r:id="rId7"/>
    <p:sldId id="258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78A882-F1AB-40FF-ACF2-636A2FEB4A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1A2308B-E98D-469F-8D96-07FB25BF2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909552-150F-48DF-9E34-63288C23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5D69-4F92-4EF0-A770-9565D9187532}" type="datetimeFigureOut">
              <a:rPr lang="ko-KR" altLang="en-US" smtClean="0"/>
              <a:t>2020-05-14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4E260D2-6B21-459E-992C-D098FD79B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2938248-C5F5-4546-889B-E0F38B1A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8FE2-D7CD-4CB6-A222-8424EB17B0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469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CE053C-84D5-4865-A860-C0214BECD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A2B69A0-02E9-4ADB-BF29-5C9F76860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60918CF-45DB-4F27-BBDE-9D4A4E8D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5D69-4F92-4EF0-A770-9565D9187532}" type="datetimeFigureOut">
              <a:rPr lang="ko-KR" altLang="en-US" smtClean="0"/>
              <a:t>2020-05-14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E5243A0-63AF-4194-B3B0-2995DEEE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EC71B3F-E8B1-435A-8408-AD6FC2623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8FE2-D7CD-4CB6-A222-8424EB17B0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668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E5AFCCF-12F3-464E-BB35-D3CECDBD5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8458143-4D41-4C99-8C46-D54A39D7A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35661B9-29A5-440B-AB16-8DFEAE4B4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5D69-4F92-4EF0-A770-9565D9187532}" type="datetimeFigureOut">
              <a:rPr lang="ko-KR" altLang="en-US" smtClean="0"/>
              <a:t>2020-05-14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D7A53B1-8B31-4B0B-86C6-928F9F095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5AA6FB-8554-437B-88ED-D7DD8262C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8FE2-D7CD-4CB6-A222-8424EB17B0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200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B9A93B-F1F2-477F-A696-16A148A11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303F8EC-78F9-430B-BBB2-511EA635B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6B6F256-DE34-47F2-B5A6-113B4AF0F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5D69-4F92-4EF0-A770-9565D9187532}" type="datetimeFigureOut">
              <a:rPr lang="ko-KR" altLang="en-US" smtClean="0"/>
              <a:t>2020-05-14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7842DE-2612-4CB9-9193-903BE0045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281513-DCAF-4A3A-AF30-D6C8F9AB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8FE2-D7CD-4CB6-A222-8424EB17B0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3443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C9C21F-DE9B-4DC3-AEBF-A7AEA5726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2529997-57F5-49E8-8113-44A80A746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BFF1E5A-C79E-461D-9A67-F61B8AEFC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5D69-4F92-4EF0-A770-9565D9187532}" type="datetimeFigureOut">
              <a:rPr lang="ko-KR" altLang="en-US" smtClean="0"/>
              <a:t>2020-05-14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70353E7-2760-4C6E-8069-606E35AB5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6B4897-57ED-44A3-A1AC-1079F44E8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8FE2-D7CD-4CB6-A222-8424EB17B0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87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EA19F5-D9ED-47BE-87A3-A0A03E7B1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78125F1-D3C5-4ED9-A23A-B0B7F226F4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257304D-986A-493F-8998-A354A6D36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C3FB6E9-DE55-4449-94D0-8D24D6D8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5D69-4F92-4EF0-A770-9565D9187532}" type="datetimeFigureOut">
              <a:rPr lang="ko-KR" altLang="en-US" smtClean="0"/>
              <a:t>2020-05-14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BA1281C-EBC1-4D0A-8A3C-ABA6B3C0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F15A043-AE69-4229-86C7-861C47BF6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8FE2-D7CD-4CB6-A222-8424EB17B0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81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9E2CA4-69C2-49CE-9BA9-DFE24FE90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7CFB4E5-E3DF-4CEF-AF5B-DCF3A1EC0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B555B0A-9850-42AB-BD25-B0032C4061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ABD8C67-8C3D-42D7-962C-DFE3CD1836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921C1A-1D3C-440C-896D-CA76C4BC56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F2F5D4C-A0AA-4ED5-810B-34AE8112C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5D69-4F92-4EF0-A770-9565D9187532}" type="datetimeFigureOut">
              <a:rPr lang="ko-KR" altLang="en-US" smtClean="0"/>
              <a:t>2020-05-14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9F04BE9-18A6-4322-9E60-57D1486BF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02D09E5-5419-4ED3-AD37-F40D253AB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8FE2-D7CD-4CB6-A222-8424EB17B0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424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0661FA-6333-4454-86B7-61A0986FD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1ABA504-4A57-42C0-B2F7-613702969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5D69-4F92-4EF0-A770-9565D9187532}" type="datetimeFigureOut">
              <a:rPr lang="ko-KR" altLang="en-US" smtClean="0"/>
              <a:t>2020-05-14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A22DF5F-7E41-41A9-9644-C0F3143C7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EF92B09-179B-404C-A031-9F1D99EEF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8FE2-D7CD-4CB6-A222-8424EB17B0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09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012479B-BF19-420A-BAF4-5F120B228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5D69-4F92-4EF0-A770-9565D9187532}" type="datetimeFigureOut">
              <a:rPr lang="ko-KR" altLang="en-US" smtClean="0"/>
              <a:t>2020-05-14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DFE9652-F274-4AB0-9C9A-C0EFE6FD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39BE219-7D5B-4815-9589-7D967AFA5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8FE2-D7CD-4CB6-A222-8424EB17B0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978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7E6752-42FB-4727-AF5E-0B4432C70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4E9BF0-C5D4-4C27-9D72-32F079E55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DEEF498-5993-4090-85A9-3F374971A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05FD3E7-03FB-4AED-B8A4-B5D84C933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5D69-4F92-4EF0-A770-9565D9187532}" type="datetimeFigureOut">
              <a:rPr lang="ko-KR" altLang="en-US" smtClean="0"/>
              <a:t>2020-05-14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D2D0B22-8DD0-4619-B732-147A9E84E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FA32EF7-E4AA-49AC-81E1-763E68FF5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8FE2-D7CD-4CB6-A222-8424EB17B0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205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934AFE-1AF3-43CF-8AA5-7488F5383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732904B-D508-4E78-95A5-144371A88B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7D9AF7E-E9C5-41A1-8556-3016D2FDA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043A84D-DEDD-4497-B14D-50E066332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5D69-4F92-4EF0-A770-9565D9187532}" type="datetimeFigureOut">
              <a:rPr lang="ko-KR" altLang="en-US" smtClean="0"/>
              <a:t>2020-05-14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81B11C1-7785-49D0-A9E7-BC7E5B88E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BA78B2F-49A0-4C2C-AA7C-8E2E0EF08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68FE2-D7CD-4CB6-A222-8424EB17B0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155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6C92171-234C-46C4-B589-10BC508F3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1D8E5E-9225-4468-B9EB-71446F3DF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8136F3-1D6E-4CEA-B5B6-0F1A4C4692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5D69-4F92-4EF0-A770-9565D9187532}" type="datetimeFigureOut">
              <a:rPr lang="ko-KR" altLang="en-US" smtClean="0"/>
              <a:t>2020-05-14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E25539-64E8-40BC-B63B-0AED0F9642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A040E75-1DF8-4858-813F-BC0AFB9A0B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68FE2-D7CD-4CB6-A222-8424EB17B0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683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A6B6C7-15CF-4F8C-BAF6-70E2474257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Class Diagram of </a:t>
            </a:r>
            <a:br>
              <a:rPr lang="en-US" altLang="ko-KR" dirty="0"/>
            </a:br>
            <a:r>
              <a:rPr lang="en-US" altLang="ko-KR" dirty="0"/>
              <a:t>library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98E2E88-51BE-4619-B312-88125C4A10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err="1"/>
              <a:t>Complecity</a:t>
            </a:r>
            <a:r>
              <a:rPr lang="en-US" altLang="ko-KR" dirty="0"/>
              <a:t> project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8960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29DD4FF8-2EFC-491C-83B6-95F2DB8FA30C}"/>
              </a:ext>
            </a:extLst>
          </p:cNvPr>
          <p:cNvCxnSpPr>
            <a:cxnSpLocks/>
            <a:stCxn id="8" idx="3"/>
            <a:endCxn id="7" idx="2"/>
          </p:cNvCxnSpPr>
          <p:nvPr/>
        </p:nvCxnSpPr>
        <p:spPr>
          <a:xfrm flipV="1">
            <a:off x="6615113" y="1400174"/>
            <a:ext cx="193273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타원 6">
            <a:extLst>
              <a:ext uri="{FF2B5EF4-FFF2-40B4-BE49-F238E27FC236}">
                <a16:creationId xmlns:a16="http://schemas.microsoft.com/office/drawing/2014/main" id="{C51C4F93-FE16-48C5-A988-4D6FD8FC11A5}"/>
              </a:ext>
            </a:extLst>
          </p:cNvPr>
          <p:cNvSpPr/>
          <p:nvPr/>
        </p:nvSpPr>
        <p:spPr>
          <a:xfrm>
            <a:off x="8547851" y="810651"/>
            <a:ext cx="1298032" cy="1179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edges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E6A0F56-8A3E-4A70-B5CE-33F24DCDC60F}"/>
              </a:ext>
            </a:extLst>
          </p:cNvPr>
          <p:cNvSpPr/>
          <p:nvPr/>
        </p:nvSpPr>
        <p:spPr>
          <a:xfrm>
            <a:off x="3986214" y="728662"/>
            <a:ext cx="2628899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segment</a:t>
            </a:r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543278F-0E11-4287-A5FC-2E4DBCCC7846}"/>
              </a:ext>
            </a:extLst>
          </p:cNvPr>
          <p:cNvSpPr/>
          <p:nvPr/>
        </p:nvSpPr>
        <p:spPr>
          <a:xfrm>
            <a:off x="4135771" y="4446166"/>
            <a:ext cx="2625755" cy="1266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trajectory</a:t>
            </a:r>
            <a:endParaRPr lang="ko-KR" altLang="en-US" dirty="0"/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5D61A67E-FFD4-46AC-B3FE-6AE9DB2AE69A}"/>
              </a:ext>
            </a:extLst>
          </p:cNvPr>
          <p:cNvSpPr/>
          <p:nvPr/>
        </p:nvSpPr>
        <p:spPr>
          <a:xfrm>
            <a:off x="8608929" y="4545490"/>
            <a:ext cx="1175878" cy="10680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pos</a:t>
            </a:r>
            <a:endParaRPr lang="ko-KR" altLang="en-US" dirty="0"/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4F491988-7852-42E0-9D13-6575B78148CC}"/>
              </a:ext>
            </a:extLst>
          </p:cNvPr>
          <p:cNvCxnSpPr>
            <a:cxnSpLocks/>
            <a:stCxn id="9" idx="3"/>
            <a:endCxn id="10" idx="2"/>
          </p:cNvCxnSpPr>
          <p:nvPr/>
        </p:nvCxnSpPr>
        <p:spPr>
          <a:xfrm>
            <a:off x="6761526" y="5079535"/>
            <a:ext cx="18474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3DBA7575-8884-4FB4-8EC7-EB2BAD8D8D9B}"/>
              </a:ext>
            </a:extLst>
          </p:cNvPr>
          <p:cNvSpPr/>
          <p:nvPr/>
        </p:nvSpPr>
        <p:spPr>
          <a:xfrm>
            <a:off x="8001436" y="2552628"/>
            <a:ext cx="2390863" cy="14093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Distance of curve</a:t>
            </a:r>
            <a:endParaRPr lang="ko-KR" altLang="en-US" dirty="0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7C6593D-333A-4FB4-9B3C-35CCA35935E2}"/>
              </a:ext>
            </a:extLst>
          </p:cNvPr>
          <p:cNvSpPr/>
          <p:nvPr/>
        </p:nvSpPr>
        <p:spPr>
          <a:xfrm>
            <a:off x="753042" y="4243486"/>
            <a:ext cx="2214694" cy="10905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/>
              <a:t>taxiarray</a:t>
            </a:r>
            <a:endParaRPr lang="ko-KR" altLang="en-US" dirty="0"/>
          </a:p>
        </p:txBody>
      </p:sp>
      <p:sp>
        <p:nvSpPr>
          <p:cNvPr id="20" name="화살표: 오른쪽 19">
            <a:extLst>
              <a:ext uri="{FF2B5EF4-FFF2-40B4-BE49-F238E27FC236}">
                <a16:creationId xmlns:a16="http://schemas.microsoft.com/office/drawing/2014/main" id="{85FDC1F9-EA76-4A9A-A121-C2C3CC207F04}"/>
              </a:ext>
            </a:extLst>
          </p:cNvPr>
          <p:cNvSpPr/>
          <p:nvPr/>
        </p:nvSpPr>
        <p:spPr>
          <a:xfrm>
            <a:off x="3203610" y="4654546"/>
            <a:ext cx="696286" cy="486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D87FADA0-D718-4193-9102-177CF43D88DB}"/>
              </a:ext>
            </a:extLst>
          </p:cNvPr>
          <p:cNvSpPr/>
          <p:nvPr/>
        </p:nvSpPr>
        <p:spPr>
          <a:xfrm>
            <a:off x="1090569" y="5863905"/>
            <a:ext cx="1577130" cy="7717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/>
              <a:t>Taxi_ids</a:t>
            </a:r>
            <a:endParaRPr lang="ko-KR" altLang="en-US" dirty="0"/>
          </a:p>
        </p:txBody>
      </p:sp>
      <p:sp>
        <p:nvSpPr>
          <p:cNvPr id="22" name="타원 21">
            <a:extLst>
              <a:ext uri="{FF2B5EF4-FFF2-40B4-BE49-F238E27FC236}">
                <a16:creationId xmlns:a16="http://schemas.microsoft.com/office/drawing/2014/main" id="{E84F702A-9246-4CDF-AD9D-712FBC54030A}"/>
              </a:ext>
            </a:extLst>
          </p:cNvPr>
          <p:cNvSpPr/>
          <p:nvPr/>
        </p:nvSpPr>
        <p:spPr>
          <a:xfrm>
            <a:off x="4660083" y="5982531"/>
            <a:ext cx="1577130" cy="7717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/>
              <a:t>Taxi_id</a:t>
            </a:r>
            <a:endParaRPr lang="ko-KR" altLang="en-US" dirty="0"/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8C5F6DD7-0F5D-4BD1-853A-BB7572CA75FB}"/>
              </a:ext>
            </a:extLst>
          </p:cNvPr>
          <p:cNvCxnSpPr>
            <a:stCxn id="19" idx="2"/>
            <a:endCxn id="21" idx="0"/>
          </p:cNvCxnSpPr>
          <p:nvPr/>
        </p:nvCxnSpPr>
        <p:spPr>
          <a:xfrm>
            <a:off x="1860389" y="5334055"/>
            <a:ext cx="18745" cy="529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A485BE74-91F2-4C64-A621-894ADA43EDDF}"/>
              </a:ext>
            </a:extLst>
          </p:cNvPr>
          <p:cNvCxnSpPr/>
          <p:nvPr/>
        </p:nvCxnSpPr>
        <p:spPr>
          <a:xfrm>
            <a:off x="5448648" y="5477849"/>
            <a:ext cx="18745" cy="529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9A83165-6E1F-4768-8ECE-D1F94E77DDCD}"/>
              </a:ext>
            </a:extLst>
          </p:cNvPr>
          <p:cNvSpPr txBox="1"/>
          <p:nvPr/>
        </p:nvSpPr>
        <p:spPr>
          <a:xfrm>
            <a:off x="7685227" y="5598980"/>
            <a:ext cx="319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Pos = (array of x, array of y)</a:t>
            </a:r>
            <a:endParaRPr lang="ko-KR" alt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8B520D7-61E6-4F02-B64C-82B6893597D4}"/>
              </a:ext>
            </a:extLst>
          </p:cNvPr>
          <p:cNvSpPr txBox="1"/>
          <p:nvPr/>
        </p:nvSpPr>
        <p:spPr>
          <a:xfrm>
            <a:off x="478172" y="861566"/>
            <a:ext cx="28019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/>
              <a:t>Distance of curve</a:t>
            </a:r>
            <a:endParaRPr lang="ko-KR" altLang="en-US" sz="3200" b="1" dirty="0"/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08FB42FB-0DAF-4EB7-B460-42F28AE2194D}"/>
              </a:ext>
            </a:extLst>
          </p:cNvPr>
          <p:cNvCxnSpPr>
            <a:stCxn id="7" idx="4"/>
            <a:endCxn id="18" idx="0"/>
          </p:cNvCxnSpPr>
          <p:nvPr/>
        </p:nvCxnSpPr>
        <p:spPr>
          <a:xfrm>
            <a:off x="9196867" y="1989696"/>
            <a:ext cx="1" cy="562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A025C808-9887-4343-BB8C-E8906ACDD466}"/>
              </a:ext>
            </a:extLst>
          </p:cNvPr>
          <p:cNvCxnSpPr>
            <a:stCxn id="10" idx="0"/>
            <a:endCxn id="18" idx="2"/>
          </p:cNvCxnSpPr>
          <p:nvPr/>
        </p:nvCxnSpPr>
        <p:spPr>
          <a:xfrm flipV="1">
            <a:off x="9196868" y="3961979"/>
            <a:ext cx="0" cy="5835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84D4335B-B164-47AE-9A8A-FE3A4A8CEFE1}"/>
              </a:ext>
            </a:extLst>
          </p:cNvPr>
          <p:cNvSpPr txBox="1"/>
          <p:nvPr/>
        </p:nvSpPr>
        <p:spPr>
          <a:xfrm>
            <a:off x="664957" y="3777313"/>
            <a:ext cx="2390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Array of several taxis</a:t>
            </a:r>
            <a:endParaRPr lang="ko-KR" alt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413F8B2-90EE-4A35-88C7-CFE2A094B42B}"/>
              </a:ext>
            </a:extLst>
          </p:cNvPr>
          <p:cNvSpPr txBox="1"/>
          <p:nvPr/>
        </p:nvSpPr>
        <p:spPr>
          <a:xfrm>
            <a:off x="4207646" y="3991873"/>
            <a:ext cx="2390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Array of single taxis</a:t>
            </a:r>
            <a:endParaRPr lang="ko-KR" alt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CBB18D7-517B-4E76-8162-E1C93555C77B}"/>
              </a:ext>
            </a:extLst>
          </p:cNvPr>
          <p:cNvSpPr txBox="1"/>
          <p:nvPr/>
        </p:nvSpPr>
        <p:spPr>
          <a:xfrm>
            <a:off x="4195700" y="2186201"/>
            <a:ext cx="2209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Sequence of edges</a:t>
            </a:r>
            <a:endParaRPr lang="ko-KR" altLang="en-US" dirty="0"/>
          </a:p>
        </p:txBody>
      </p:sp>
      <p:sp>
        <p:nvSpPr>
          <p:cNvPr id="39" name="이등변 삼각형 38">
            <a:extLst>
              <a:ext uri="{FF2B5EF4-FFF2-40B4-BE49-F238E27FC236}">
                <a16:creationId xmlns:a16="http://schemas.microsoft.com/office/drawing/2014/main" id="{16E3FB93-D03B-4AC1-866C-0FB058D6F1B5}"/>
              </a:ext>
            </a:extLst>
          </p:cNvPr>
          <p:cNvSpPr/>
          <p:nvPr/>
        </p:nvSpPr>
        <p:spPr>
          <a:xfrm rot="5400000">
            <a:off x="6727880" y="2924141"/>
            <a:ext cx="1576218" cy="76339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index</a:t>
            </a:r>
            <a:endParaRPr lang="ko-KR" alt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B96A10E-7F88-42B3-B004-BD873EF5D00D}"/>
              </a:ext>
            </a:extLst>
          </p:cNvPr>
          <p:cNvSpPr txBox="1"/>
          <p:nvPr/>
        </p:nvSpPr>
        <p:spPr>
          <a:xfrm>
            <a:off x="10503017" y="3121174"/>
            <a:ext cx="1473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(Point, curve)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105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29DD4FF8-2EFC-491C-83B6-95F2DB8FA30C}"/>
              </a:ext>
            </a:extLst>
          </p:cNvPr>
          <p:cNvCxnSpPr>
            <a:cxnSpLocks/>
            <a:stCxn id="8" idx="3"/>
            <a:endCxn id="7" idx="2"/>
          </p:cNvCxnSpPr>
          <p:nvPr/>
        </p:nvCxnSpPr>
        <p:spPr>
          <a:xfrm flipV="1">
            <a:off x="6615113" y="1400174"/>
            <a:ext cx="193273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타원 6">
            <a:extLst>
              <a:ext uri="{FF2B5EF4-FFF2-40B4-BE49-F238E27FC236}">
                <a16:creationId xmlns:a16="http://schemas.microsoft.com/office/drawing/2014/main" id="{C51C4F93-FE16-48C5-A988-4D6FD8FC11A5}"/>
              </a:ext>
            </a:extLst>
          </p:cNvPr>
          <p:cNvSpPr/>
          <p:nvPr/>
        </p:nvSpPr>
        <p:spPr>
          <a:xfrm>
            <a:off x="8547851" y="810651"/>
            <a:ext cx="1298032" cy="1179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edges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E6A0F56-8A3E-4A70-B5CE-33F24DCDC60F}"/>
              </a:ext>
            </a:extLst>
          </p:cNvPr>
          <p:cNvSpPr/>
          <p:nvPr/>
        </p:nvSpPr>
        <p:spPr>
          <a:xfrm>
            <a:off x="3986214" y="728662"/>
            <a:ext cx="2628899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segment</a:t>
            </a:r>
            <a:endParaRPr lang="ko-KR" alt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8B520D7-61E6-4F02-B64C-82B6893597D4}"/>
              </a:ext>
            </a:extLst>
          </p:cNvPr>
          <p:cNvSpPr txBox="1"/>
          <p:nvPr/>
        </p:nvSpPr>
        <p:spPr>
          <a:xfrm>
            <a:off x="478172" y="861566"/>
            <a:ext cx="28019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/>
              <a:t>Stitching score</a:t>
            </a:r>
            <a:endParaRPr lang="ko-KR" altLang="en-US" sz="3200" b="1" dirty="0"/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08FB42FB-0DAF-4EB7-B460-42F28AE2194D}"/>
              </a:ext>
            </a:extLst>
          </p:cNvPr>
          <p:cNvCxnSpPr>
            <a:cxnSpLocks/>
            <a:stCxn id="7" idx="4"/>
            <a:endCxn id="13" idx="0"/>
          </p:cNvCxnSpPr>
          <p:nvPr/>
        </p:nvCxnSpPr>
        <p:spPr>
          <a:xfrm>
            <a:off x="9196867" y="1989696"/>
            <a:ext cx="0" cy="628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DCBB18D7-517B-4E76-8162-E1C93555C77B}"/>
              </a:ext>
            </a:extLst>
          </p:cNvPr>
          <p:cNvSpPr txBox="1"/>
          <p:nvPr/>
        </p:nvSpPr>
        <p:spPr>
          <a:xfrm>
            <a:off x="4195700" y="5340461"/>
            <a:ext cx="2209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Sequence of edges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65191F9F-A1AE-4C32-99C0-9FE3B56FEBA4}"/>
              </a:ext>
            </a:extLst>
          </p:cNvPr>
          <p:cNvSpPr/>
          <p:nvPr/>
        </p:nvSpPr>
        <p:spPr>
          <a:xfrm>
            <a:off x="3986214" y="3861418"/>
            <a:ext cx="2628899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segment</a:t>
            </a:r>
            <a:endParaRPr lang="ko-KR" alt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87FAFCE-41EF-46D8-958F-F90C6DF4FDCD}"/>
              </a:ext>
            </a:extLst>
          </p:cNvPr>
          <p:cNvSpPr txBox="1"/>
          <p:nvPr/>
        </p:nvSpPr>
        <p:spPr>
          <a:xfrm>
            <a:off x="4195700" y="2165012"/>
            <a:ext cx="2209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Sequence of edges</a:t>
            </a:r>
            <a:endParaRPr lang="ko-KR" altLang="en-US" dirty="0"/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11BEF107-B2D6-4A23-BA99-497D784C99CB}"/>
              </a:ext>
            </a:extLst>
          </p:cNvPr>
          <p:cNvCxnSpPr>
            <a:cxnSpLocks/>
            <a:stCxn id="28" idx="3"/>
            <a:endCxn id="32" idx="2"/>
          </p:cNvCxnSpPr>
          <p:nvPr/>
        </p:nvCxnSpPr>
        <p:spPr>
          <a:xfrm>
            <a:off x="6615113" y="4532931"/>
            <a:ext cx="1932738" cy="22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타원 31">
            <a:extLst>
              <a:ext uri="{FF2B5EF4-FFF2-40B4-BE49-F238E27FC236}">
                <a16:creationId xmlns:a16="http://schemas.microsoft.com/office/drawing/2014/main" id="{87F1825A-2D1A-4C2E-8D46-7110D484B883}"/>
              </a:ext>
            </a:extLst>
          </p:cNvPr>
          <p:cNvSpPr/>
          <p:nvPr/>
        </p:nvSpPr>
        <p:spPr>
          <a:xfrm>
            <a:off x="8547851" y="3966281"/>
            <a:ext cx="1298032" cy="1179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edges</a:t>
            </a:r>
            <a:endParaRPr lang="ko-KR" altLang="en-US" dirty="0"/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FC79C95C-BE6B-440D-ADF8-DF68D5DB9371}"/>
              </a:ext>
            </a:extLst>
          </p:cNvPr>
          <p:cNvCxnSpPr>
            <a:cxnSpLocks/>
            <a:stCxn id="32" idx="0"/>
            <a:endCxn id="13" idx="2"/>
          </p:cNvCxnSpPr>
          <p:nvPr/>
        </p:nvCxnSpPr>
        <p:spPr>
          <a:xfrm flipV="1">
            <a:off x="9196867" y="3314750"/>
            <a:ext cx="0" cy="651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90E81A5B-9864-4963-B67B-3636FF8E37A0}"/>
              </a:ext>
            </a:extLst>
          </p:cNvPr>
          <p:cNvSpPr/>
          <p:nvPr/>
        </p:nvSpPr>
        <p:spPr>
          <a:xfrm>
            <a:off x="8001441" y="2618355"/>
            <a:ext cx="2390852" cy="6963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Stitching score</a:t>
            </a:r>
            <a:endParaRPr lang="ko-KR" altLang="en-US" dirty="0"/>
          </a:p>
        </p:txBody>
      </p:sp>
      <p:sp>
        <p:nvSpPr>
          <p:cNvPr id="16" name="타원 15">
            <a:extLst>
              <a:ext uri="{FF2B5EF4-FFF2-40B4-BE49-F238E27FC236}">
                <a16:creationId xmlns:a16="http://schemas.microsoft.com/office/drawing/2014/main" id="{FB660A93-4F55-4E71-8719-63028310B807}"/>
              </a:ext>
            </a:extLst>
          </p:cNvPr>
          <p:cNvSpPr/>
          <p:nvPr/>
        </p:nvSpPr>
        <p:spPr>
          <a:xfrm>
            <a:off x="6405626" y="2618354"/>
            <a:ext cx="1395620" cy="6963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length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1356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8178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45FF003107A1854C86677EDDA922934E" ma:contentTypeVersion="2" ma:contentTypeDescription="새 문서를 만듭니다." ma:contentTypeScope="" ma:versionID="c755ecbb42b49c0d4d448a201b750798">
  <xsd:schema xmlns:xsd="http://www.w3.org/2001/XMLSchema" xmlns:xs="http://www.w3.org/2001/XMLSchema" xmlns:p="http://schemas.microsoft.com/office/2006/metadata/properties" xmlns:ns3="efbb5842-e050-469d-8c9a-4e5b7eed069c" targetNamespace="http://schemas.microsoft.com/office/2006/metadata/properties" ma:root="true" ma:fieldsID="20bd6e4c143a99ecb08b5baaee4c3afa" ns3:_="">
    <xsd:import namespace="efbb5842-e050-469d-8c9a-4e5b7eed06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bb5842-e050-469d-8c9a-4e5b7eed06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1D4B12-8831-4EE3-880E-62CA57D789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bb5842-e050-469d-8c9a-4e5b7eed06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E77CC1-8969-4E1D-A789-195D052575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1DE6EE-C888-47F2-90D0-4B3BCD6F10F8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efbb5842-e050-469d-8c9a-4e5b7eed069c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67</Words>
  <Application>Microsoft Office PowerPoint</Application>
  <PresentationFormat>와이드스크린</PresentationFormat>
  <Paragraphs>26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Class Diagram of  library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Diagram of  library</dc:title>
  <dc:creator>정정훈</dc:creator>
  <cp:lastModifiedBy>정정훈</cp:lastModifiedBy>
  <cp:revision>4</cp:revision>
  <dcterms:created xsi:type="dcterms:W3CDTF">2020-05-14T08:39:01Z</dcterms:created>
  <dcterms:modified xsi:type="dcterms:W3CDTF">2020-05-14T09:31:47Z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0x01010045FF003107A1854C86677EDDA922934E</vt:lpwstr>
  </property>
</Properties>
</file>