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56" r:id="rId3"/>
    <p:sldId id="257" r:id="rId4"/>
    <p:sldId id="258" r:id="rId5"/>
    <p:sldId id="259" r:id="rId6"/>
    <p:sldId id="260" r:id="rId7"/>
    <p:sldId id="266" r:id="rId8"/>
    <p:sldId id="261" r:id="rId9"/>
    <p:sldId id="262" r:id="rId10"/>
    <p:sldId id="265" r:id="rId11"/>
    <p:sldId id="264" r:id="rId1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B510D-C8C2-4088-B3A0-F3730A9A8D34}" v="44" dt="2022-02-07T06:03:58.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37" autoAdjust="0"/>
    <p:restoredTop sz="90485" autoAdjust="0"/>
  </p:normalViewPr>
  <p:slideViewPr>
    <p:cSldViewPr snapToGrid="0">
      <p:cViewPr varScale="1">
        <p:scale>
          <a:sx n="102" d="100"/>
          <a:sy n="102" d="100"/>
        </p:scale>
        <p:origin x="7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김 수미" userId="bcc1b90ced428814" providerId="LiveId" clId="{18AB510D-C8C2-4088-B3A0-F3730A9A8D34}"/>
    <pc:docChg chg="undo custSel addSld modSld">
      <pc:chgData name="김 수미" userId="bcc1b90ced428814" providerId="LiveId" clId="{18AB510D-C8C2-4088-B3A0-F3730A9A8D34}" dt="2022-02-07T08:05:34.660" v="2894" actId="20577"/>
      <pc:docMkLst>
        <pc:docMk/>
      </pc:docMkLst>
      <pc:sldChg chg="mod modShow modNotesTx">
        <pc:chgData name="김 수미" userId="bcc1b90ced428814" providerId="LiveId" clId="{18AB510D-C8C2-4088-B3A0-F3730A9A8D34}" dt="2022-02-07T04:20:45.035" v="202" actId="729"/>
        <pc:sldMkLst>
          <pc:docMk/>
          <pc:sldMk cId="733790714" sldId="256"/>
        </pc:sldMkLst>
      </pc:sldChg>
      <pc:sldChg chg="addSp modSp mod modNotesTx">
        <pc:chgData name="김 수미" userId="bcc1b90ced428814" providerId="LiveId" clId="{18AB510D-C8C2-4088-B3A0-F3730A9A8D34}" dt="2022-02-07T04:27:08.748" v="958" actId="20577"/>
        <pc:sldMkLst>
          <pc:docMk/>
          <pc:sldMk cId="3066324017" sldId="257"/>
        </pc:sldMkLst>
        <pc:spChg chg="add mod">
          <ac:chgData name="김 수미" userId="bcc1b90ced428814" providerId="LiveId" clId="{18AB510D-C8C2-4088-B3A0-F3730A9A8D34}" dt="2022-02-07T04:22:56.148" v="458" actId="1076"/>
          <ac:spMkLst>
            <pc:docMk/>
            <pc:sldMk cId="3066324017" sldId="257"/>
            <ac:spMk id="2" creationId="{B4B8EA7A-F42E-4FBA-8E58-BD60A4337CE8}"/>
          </ac:spMkLst>
        </pc:spChg>
        <pc:spChg chg="add mod">
          <ac:chgData name="김 수미" userId="bcc1b90ced428814" providerId="LiveId" clId="{18AB510D-C8C2-4088-B3A0-F3730A9A8D34}" dt="2022-02-07T04:23:36.696" v="470" actId="1076"/>
          <ac:spMkLst>
            <pc:docMk/>
            <pc:sldMk cId="3066324017" sldId="257"/>
            <ac:spMk id="22" creationId="{70E4B1CB-2DFE-4904-8CCA-EF364422A83B}"/>
          </ac:spMkLst>
        </pc:spChg>
        <pc:spChg chg="add mod">
          <ac:chgData name="김 수미" userId="bcc1b90ced428814" providerId="LiveId" clId="{18AB510D-C8C2-4088-B3A0-F3730A9A8D34}" dt="2022-02-07T04:23:53.990" v="477"/>
          <ac:spMkLst>
            <pc:docMk/>
            <pc:sldMk cId="3066324017" sldId="257"/>
            <ac:spMk id="24" creationId="{24F7426B-CAC8-47D1-B0E0-80F01BD30564}"/>
          </ac:spMkLst>
        </pc:spChg>
        <pc:spChg chg="add mod">
          <ac:chgData name="김 수미" userId="bcc1b90ced428814" providerId="LiveId" clId="{18AB510D-C8C2-4088-B3A0-F3730A9A8D34}" dt="2022-02-07T04:25:58.724" v="731" actId="1076"/>
          <ac:spMkLst>
            <pc:docMk/>
            <pc:sldMk cId="3066324017" sldId="257"/>
            <ac:spMk id="25" creationId="{1EF49E36-4905-47C9-B295-84355D82DFA4}"/>
          </ac:spMkLst>
        </pc:spChg>
      </pc:sldChg>
      <pc:sldChg chg="modNotesTx">
        <pc:chgData name="김 수미" userId="bcc1b90ced428814" providerId="LiveId" clId="{18AB510D-C8C2-4088-B3A0-F3730A9A8D34}" dt="2022-02-07T04:29:33.956" v="1146" actId="20577"/>
        <pc:sldMkLst>
          <pc:docMk/>
          <pc:sldMk cId="3273516072" sldId="258"/>
        </pc:sldMkLst>
      </pc:sldChg>
      <pc:sldChg chg="modNotesTx">
        <pc:chgData name="김 수미" userId="bcc1b90ced428814" providerId="LiveId" clId="{18AB510D-C8C2-4088-B3A0-F3730A9A8D34}" dt="2022-02-07T04:31:09.525" v="1500" actId="20577"/>
        <pc:sldMkLst>
          <pc:docMk/>
          <pc:sldMk cId="3632173451" sldId="259"/>
        </pc:sldMkLst>
      </pc:sldChg>
      <pc:sldChg chg="addSp modSp mod modAnim modNotesTx">
        <pc:chgData name="김 수미" userId="bcc1b90ced428814" providerId="LiveId" clId="{18AB510D-C8C2-4088-B3A0-F3730A9A8D34}" dt="2022-02-07T07:35:32.608" v="2844" actId="20577"/>
        <pc:sldMkLst>
          <pc:docMk/>
          <pc:sldMk cId="1964305899" sldId="260"/>
        </pc:sldMkLst>
        <pc:spChg chg="add mod">
          <ac:chgData name="김 수미" userId="bcc1b90ced428814" providerId="LiveId" clId="{18AB510D-C8C2-4088-B3A0-F3730A9A8D34}" dt="2022-02-07T05:14:51.972" v="2695" actId="1076"/>
          <ac:spMkLst>
            <pc:docMk/>
            <pc:sldMk cId="1964305899" sldId="260"/>
            <ac:spMk id="2" creationId="{F593726A-3723-48A1-9928-978411BD813B}"/>
          </ac:spMkLst>
        </pc:spChg>
        <pc:picChg chg="add mod">
          <ac:chgData name="김 수미" userId="bcc1b90ced428814" providerId="LiveId" clId="{18AB510D-C8C2-4088-B3A0-F3730A9A8D34}" dt="2022-02-07T05:16:15.025" v="2700" actId="1076"/>
          <ac:picMkLst>
            <pc:docMk/>
            <pc:sldMk cId="1964305899" sldId="260"/>
            <ac:picMk id="18" creationId="{64746B3B-AE2A-40EF-830B-3F5B44478BF3}"/>
          </ac:picMkLst>
        </pc:picChg>
        <pc:picChg chg="add mod">
          <ac:chgData name="김 수미" userId="bcc1b90ced428814" providerId="LiveId" clId="{18AB510D-C8C2-4088-B3A0-F3730A9A8D34}" dt="2022-02-07T05:16:32.735" v="2704" actId="1076"/>
          <ac:picMkLst>
            <pc:docMk/>
            <pc:sldMk cId="1964305899" sldId="260"/>
            <ac:picMk id="20" creationId="{FF340BD7-137B-448C-A40A-67F933FA8F69}"/>
          </ac:picMkLst>
        </pc:picChg>
      </pc:sldChg>
      <pc:sldChg chg="modNotesTx">
        <pc:chgData name="김 수미" userId="bcc1b90ced428814" providerId="LiveId" clId="{18AB510D-C8C2-4088-B3A0-F3730A9A8D34}" dt="2022-02-07T04:34:53.963" v="2092" actId="20577"/>
        <pc:sldMkLst>
          <pc:docMk/>
          <pc:sldMk cId="3050000721" sldId="261"/>
        </pc:sldMkLst>
      </pc:sldChg>
      <pc:sldChg chg="addSp delSp modSp mod modNotesTx">
        <pc:chgData name="김 수미" userId="bcc1b90ced428814" providerId="LiveId" clId="{18AB510D-C8C2-4088-B3A0-F3730A9A8D34}" dt="2022-02-07T06:04:05.833" v="2745" actId="20577"/>
        <pc:sldMkLst>
          <pc:docMk/>
          <pc:sldMk cId="2908392747" sldId="262"/>
        </pc:sldMkLst>
        <pc:spChg chg="add del mod">
          <ac:chgData name="김 수미" userId="bcc1b90ced428814" providerId="LiveId" clId="{18AB510D-C8C2-4088-B3A0-F3730A9A8D34}" dt="2022-02-07T06:03:57.340" v="2732" actId="21"/>
          <ac:spMkLst>
            <pc:docMk/>
            <pc:sldMk cId="2908392747" sldId="262"/>
            <ac:spMk id="17" creationId="{6776F7C6-A5B5-471D-87B7-00D4C5A9F583}"/>
          </ac:spMkLst>
        </pc:spChg>
        <pc:spChg chg="add mod">
          <ac:chgData name="김 수미" userId="bcc1b90ced428814" providerId="LiveId" clId="{18AB510D-C8C2-4088-B3A0-F3730A9A8D34}" dt="2022-02-07T06:04:05.833" v="2745" actId="20577"/>
          <ac:spMkLst>
            <pc:docMk/>
            <pc:sldMk cId="2908392747" sldId="262"/>
            <ac:spMk id="18" creationId="{ED97BA69-3371-4783-8726-B681500A344C}"/>
          </ac:spMkLst>
        </pc:spChg>
        <pc:cxnChg chg="add mod">
          <ac:chgData name="김 수미" userId="bcc1b90ced428814" providerId="LiveId" clId="{18AB510D-C8C2-4088-B3A0-F3730A9A8D34}" dt="2022-02-07T06:03:06.920" v="2722" actId="14100"/>
          <ac:cxnSpMkLst>
            <pc:docMk/>
            <pc:sldMk cId="2908392747" sldId="262"/>
            <ac:cxnSpMk id="3" creationId="{CE2B2E55-9460-41F9-905A-B0C4DB651952}"/>
          </ac:cxnSpMkLst>
        </pc:cxnChg>
        <pc:cxnChg chg="add mod">
          <ac:chgData name="김 수미" userId="bcc1b90ced428814" providerId="LiveId" clId="{18AB510D-C8C2-4088-B3A0-F3730A9A8D34}" dt="2022-02-07T06:03:04.464" v="2721" actId="14100"/>
          <ac:cxnSpMkLst>
            <pc:docMk/>
            <pc:sldMk cId="2908392747" sldId="262"/>
            <ac:cxnSpMk id="10" creationId="{9BC5D2CA-B597-43C5-B6A7-C00CC56B34D5}"/>
          </ac:cxnSpMkLst>
        </pc:cxnChg>
      </pc:sldChg>
      <pc:sldChg chg="modSp mod">
        <pc:chgData name="김 수미" userId="bcc1b90ced428814" providerId="LiveId" clId="{18AB510D-C8C2-4088-B3A0-F3730A9A8D34}" dt="2022-02-07T06:58:19.976" v="2778" actId="29295"/>
        <pc:sldMkLst>
          <pc:docMk/>
          <pc:sldMk cId="2107638267" sldId="263"/>
        </pc:sldMkLst>
        <pc:picChg chg="mod ord">
          <ac:chgData name="김 수미" userId="bcc1b90ced428814" providerId="LiveId" clId="{18AB510D-C8C2-4088-B3A0-F3730A9A8D34}" dt="2022-02-07T06:58:19.976" v="2778" actId="29295"/>
          <ac:picMkLst>
            <pc:docMk/>
            <pc:sldMk cId="2107638267" sldId="263"/>
            <ac:picMk id="8" creationId="{3FF75C5E-4F9F-4609-ADC8-4614361FCE23}"/>
          </ac:picMkLst>
        </pc:picChg>
      </pc:sldChg>
      <pc:sldChg chg="addSp delSp modSp new mod modShow">
        <pc:chgData name="김 수미" userId="bcc1b90ced428814" providerId="LiveId" clId="{18AB510D-C8C2-4088-B3A0-F3730A9A8D34}" dt="2022-02-07T04:11:06.359" v="181" actId="729"/>
        <pc:sldMkLst>
          <pc:docMk/>
          <pc:sldMk cId="1732367082" sldId="264"/>
        </pc:sldMkLst>
        <pc:spChg chg="del">
          <ac:chgData name="김 수미" userId="bcc1b90ced428814" providerId="LiveId" clId="{18AB510D-C8C2-4088-B3A0-F3730A9A8D34}" dt="2022-02-07T03:59:33.461" v="1" actId="21"/>
          <ac:spMkLst>
            <pc:docMk/>
            <pc:sldMk cId="1732367082" sldId="264"/>
            <ac:spMk id="2" creationId="{032948F7-0BDB-4D2C-93CE-1013FBF915D6}"/>
          </ac:spMkLst>
        </pc:spChg>
        <pc:spChg chg="del">
          <ac:chgData name="김 수미" userId="bcc1b90ced428814" providerId="LiveId" clId="{18AB510D-C8C2-4088-B3A0-F3730A9A8D34}" dt="2022-02-07T03:59:36.032" v="2" actId="21"/>
          <ac:spMkLst>
            <pc:docMk/>
            <pc:sldMk cId="1732367082" sldId="264"/>
            <ac:spMk id="3" creationId="{F0C802F2-B586-4D47-898A-0E4D8F89CD62}"/>
          </ac:spMkLst>
        </pc:spChg>
        <pc:spChg chg="add mod">
          <ac:chgData name="김 수미" userId="bcc1b90ced428814" providerId="LiveId" clId="{18AB510D-C8C2-4088-B3A0-F3730A9A8D34}" dt="2022-02-07T04:01:43.130" v="41" actId="20577"/>
          <ac:spMkLst>
            <pc:docMk/>
            <pc:sldMk cId="1732367082" sldId="264"/>
            <ac:spMk id="4" creationId="{DC07EAB8-39EC-4870-83B6-8B778F1BD151}"/>
          </ac:spMkLst>
        </pc:spChg>
        <pc:spChg chg="add mod">
          <ac:chgData name="김 수미" userId="bcc1b90ced428814" providerId="LiveId" clId="{18AB510D-C8C2-4088-B3A0-F3730A9A8D34}" dt="2022-02-07T04:02:01.031" v="84" actId="20577"/>
          <ac:spMkLst>
            <pc:docMk/>
            <pc:sldMk cId="1732367082" sldId="264"/>
            <ac:spMk id="5" creationId="{BD090B49-977C-4F9F-A284-279983B3FDB2}"/>
          </ac:spMkLst>
        </pc:spChg>
        <pc:spChg chg="add mod">
          <ac:chgData name="김 수미" userId="bcc1b90ced428814" providerId="LiveId" clId="{18AB510D-C8C2-4088-B3A0-F3730A9A8D34}" dt="2022-02-07T04:04:15.759" v="169" actId="1076"/>
          <ac:spMkLst>
            <pc:docMk/>
            <pc:sldMk cId="1732367082" sldId="264"/>
            <ac:spMk id="6" creationId="{2D496A06-059E-49BC-810B-28CACBB93366}"/>
          </ac:spMkLst>
        </pc:spChg>
        <pc:spChg chg="add mod">
          <ac:chgData name="김 수미" userId="bcc1b90ced428814" providerId="LiveId" clId="{18AB510D-C8C2-4088-B3A0-F3730A9A8D34}" dt="2022-02-07T04:04:18.007" v="170" actId="1076"/>
          <ac:spMkLst>
            <pc:docMk/>
            <pc:sldMk cId="1732367082" sldId="264"/>
            <ac:spMk id="7" creationId="{26A96960-95B1-46CC-86F9-BF1BA8E2EFCD}"/>
          </ac:spMkLst>
        </pc:spChg>
        <pc:spChg chg="add mod">
          <ac:chgData name="김 수미" userId="bcc1b90ced428814" providerId="LiveId" clId="{18AB510D-C8C2-4088-B3A0-F3730A9A8D34}" dt="2022-02-07T04:04:13.540" v="168" actId="1076"/>
          <ac:spMkLst>
            <pc:docMk/>
            <pc:sldMk cId="1732367082" sldId="264"/>
            <ac:spMk id="8" creationId="{18A16AC3-D091-4ED7-9C24-6ADD894D0115}"/>
          </ac:spMkLst>
        </pc:spChg>
        <pc:picChg chg="add mod modCrop">
          <ac:chgData name="김 수미" userId="bcc1b90ced428814" providerId="LiveId" clId="{18AB510D-C8C2-4088-B3A0-F3730A9A8D34}" dt="2022-02-07T04:04:30.096" v="173" actId="732"/>
          <ac:picMkLst>
            <pc:docMk/>
            <pc:sldMk cId="1732367082" sldId="264"/>
            <ac:picMk id="10" creationId="{110F7F7E-50B5-4635-AB52-CF24803478DF}"/>
          </ac:picMkLst>
        </pc:picChg>
        <pc:picChg chg="add mod">
          <ac:chgData name="김 수미" userId="bcc1b90ced428814" providerId="LiveId" clId="{18AB510D-C8C2-4088-B3A0-F3730A9A8D34}" dt="2022-02-07T04:07:22.498" v="175" actId="1076"/>
          <ac:picMkLst>
            <pc:docMk/>
            <pc:sldMk cId="1732367082" sldId="264"/>
            <ac:picMk id="12" creationId="{4F69099D-0A62-4177-B41C-20D354B61065}"/>
          </ac:picMkLst>
        </pc:picChg>
        <pc:picChg chg="add mod">
          <ac:chgData name="김 수미" userId="bcc1b90ced428814" providerId="LiveId" clId="{18AB510D-C8C2-4088-B3A0-F3730A9A8D34}" dt="2022-02-07T04:10:42.259" v="180" actId="1076"/>
          <ac:picMkLst>
            <pc:docMk/>
            <pc:sldMk cId="1732367082" sldId="264"/>
            <ac:picMk id="14" creationId="{06683ACF-9E47-4BD8-A02A-81160B6A4BEE}"/>
          </ac:picMkLst>
        </pc:picChg>
      </pc:sldChg>
      <pc:sldChg chg="addSp delSp modSp new mod">
        <pc:chgData name="김 수미" userId="bcc1b90ced428814" providerId="LiveId" clId="{18AB510D-C8C2-4088-B3A0-F3730A9A8D34}" dt="2022-02-07T08:05:34.660" v="2894" actId="20577"/>
        <pc:sldMkLst>
          <pc:docMk/>
          <pc:sldMk cId="3139348791" sldId="265"/>
        </pc:sldMkLst>
        <pc:spChg chg="del">
          <ac:chgData name="김 수미" userId="bcc1b90ced428814" providerId="LiveId" clId="{18AB510D-C8C2-4088-B3A0-F3730A9A8D34}" dt="2022-02-07T04:42:29.396" v="2542" actId="21"/>
          <ac:spMkLst>
            <pc:docMk/>
            <pc:sldMk cId="3139348791" sldId="265"/>
            <ac:spMk id="2" creationId="{4D946E75-1080-4728-960B-1F5B1C5D1EC3}"/>
          </ac:spMkLst>
        </pc:spChg>
        <pc:spChg chg="del">
          <ac:chgData name="김 수미" userId="bcc1b90ced428814" providerId="LiveId" clId="{18AB510D-C8C2-4088-B3A0-F3730A9A8D34}" dt="2022-02-07T04:42:30.866" v="2543" actId="21"/>
          <ac:spMkLst>
            <pc:docMk/>
            <pc:sldMk cId="3139348791" sldId="265"/>
            <ac:spMk id="3" creationId="{22174D5F-0F8F-42D1-8467-D34F916B40A8}"/>
          </ac:spMkLst>
        </pc:spChg>
        <pc:spChg chg="add mod">
          <ac:chgData name="김 수미" userId="bcc1b90ced428814" providerId="LiveId" clId="{18AB510D-C8C2-4088-B3A0-F3730A9A8D34}" dt="2022-02-07T04:42:42.852" v="2585" actId="5793"/>
          <ac:spMkLst>
            <pc:docMk/>
            <pc:sldMk cId="3139348791" sldId="265"/>
            <ac:spMk id="4" creationId="{30A61BCD-5635-413A-9D35-5D709924001D}"/>
          </ac:spMkLst>
        </pc:spChg>
        <pc:spChg chg="add mod">
          <ac:chgData name="김 수미" userId="bcc1b90ced428814" providerId="LiveId" clId="{18AB510D-C8C2-4088-B3A0-F3730A9A8D34}" dt="2022-02-07T08:05:34.660" v="2894" actId="20577"/>
          <ac:spMkLst>
            <pc:docMk/>
            <pc:sldMk cId="3139348791" sldId="265"/>
            <ac:spMk id="5" creationId="{68F8A05C-2F0C-44BF-988E-EB877408083E}"/>
          </ac:spMkLst>
        </pc:spChg>
      </pc:sldChg>
      <pc:sldChg chg="addSp modSp add">
        <pc:chgData name="김 수미" userId="bcc1b90ced428814" providerId="LiveId" clId="{18AB510D-C8C2-4088-B3A0-F3730A9A8D34}" dt="2022-02-07T05:14:58.455" v="2696"/>
        <pc:sldMkLst>
          <pc:docMk/>
          <pc:sldMk cId="848769346" sldId="266"/>
        </pc:sldMkLst>
        <pc:spChg chg="add mod">
          <ac:chgData name="김 수미" userId="bcc1b90ced428814" providerId="LiveId" clId="{18AB510D-C8C2-4088-B3A0-F3730A9A8D34}" dt="2022-02-07T05:14:58.455" v="2696"/>
          <ac:spMkLst>
            <pc:docMk/>
            <pc:sldMk cId="848769346" sldId="266"/>
            <ac:spMk id="18" creationId="{045E7A50-772A-41F2-80D2-43AF10EF21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12D8E-27DE-4336-BADC-87130DC9A9FF}" type="datetimeFigureOut">
              <a:rPr lang="ko-KR" altLang="en-US" smtClean="0"/>
              <a:t>2022-02-07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31D3B-4212-4415-9428-3F612947C384}" type="slidenum">
              <a:rPr lang="ko-KR" altLang="en-US" smtClean="0"/>
              <a:t>‹#›</a:t>
            </a:fld>
            <a:endParaRPr lang="ko-KR" altLang="en-US"/>
          </a:p>
        </p:txBody>
      </p:sp>
    </p:spTree>
    <p:extLst>
      <p:ext uri="{BB962C8B-B14F-4D97-AF65-F5344CB8AC3E}">
        <p14:creationId xmlns:p14="http://schemas.microsoft.com/office/powerpoint/2010/main" val="212303728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From last time we </a:t>
            </a:r>
            <a:endParaRPr lang="ko-KR" altLang="en-US" dirty="0"/>
          </a:p>
        </p:txBody>
      </p:sp>
      <p:sp>
        <p:nvSpPr>
          <p:cNvPr id="4" name="슬라이드 번호 개체 틀 3"/>
          <p:cNvSpPr>
            <a:spLocks noGrp="1"/>
          </p:cNvSpPr>
          <p:nvPr>
            <p:ph type="sldNum" sz="quarter" idx="5"/>
          </p:nvPr>
        </p:nvSpPr>
        <p:spPr/>
        <p:txBody>
          <a:bodyPr/>
          <a:lstStyle/>
          <a:p>
            <a:fld id="{AD631D3B-4212-4415-9428-3F612947C384}" type="slidenum">
              <a:rPr lang="ko-KR" altLang="en-US" smtClean="0"/>
              <a:t>2</a:t>
            </a:fld>
            <a:endParaRPr lang="ko-KR" altLang="en-US"/>
          </a:p>
        </p:txBody>
      </p:sp>
    </p:spTree>
    <p:extLst>
      <p:ext uri="{BB962C8B-B14F-4D97-AF65-F5344CB8AC3E}">
        <p14:creationId xmlns:p14="http://schemas.microsoft.com/office/powerpoint/2010/main" val="70001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week we had test at the encore code to compare it with our new code. In using encore it has a concept with full, disconnected, and connected. so we made a pair with fixed distance, randomly rotated and randomly </a:t>
            </a:r>
            <a:r>
              <a:rPr lang="en-US" altLang="ko-KR" dirty="0" err="1"/>
              <a:t>spreaded</a:t>
            </a:r>
            <a:r>
              <a:rPr lang="en-US" altLang="ko-KR" dirty="0"/>
              <a:t> data. It is only constructed with pairs, so there would be only 2pcf, which makes disconnected part. The question is will connected be 0? So will this encore code remove the disconnected part well?</a:t>
            </a:r>
          </a:p>
          <a:p>
            <a:endParaRPr lang="ko-KR" altLang="en-US" dirty="0"/>
          </a:p>
        </p:txBody>
      </p:sp>
      <p:sp>
        <p:nvSpPr>
          <p:cNvPr id="4" name="슬라이드 번호 개체 틀 3"/>
          <p:cNvSpPr>
            <a:spLocks noGrp="1"/>
          </p:cNvSpPr>
          <p:nvPr>
            <p:ph type="sldNum" sz="quarter" idx="5"/>
          </p:nvPr>
        </p:nvSpPr>
        <p:spPr/>
        <p:txBody>
          <a:bodyPr/>
          <a:lstStyle/>
          <a:p>
            <a:fld id="{AD631D3B-4212-4415-9428-3F612947C384}" type="slidenum">
              <a:rPr lang="ko-KR" altLang="en-US" smtClean="0"/>
              <a:t>3</a:t>
            </a:fld>
            <a:endParaRPr lang="ko-KR" altLang="en-US"/>
          </a:p>
        </p:txBody>
      </p:sp>
    </p:spTree>
    <p:extLst>
      <p:ext uri="{BB962C8B-B14F-4D97-AF65-F5344CB8AC3E}">
        <p14:creationId xmlns:p14="http://schemas.microsoft.com/office/powerpoint/2010/main" val="81931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So we did the calculation, with the fixed distance 4. The top plot is the bin 1,2,3, the middle plot shows the disconnected, connected, and the full part, and the bottom plot shows only </a:t>
            </a:r>
            <a:r>
              <a:rPr lang="en-US" altLang="ko-KR" dirty="0" err="1"/>
              <a:t>connectred</a:t>
            </a:r>
            <a:r>
              <a:rPr lang="en-US" altLang="ko-KR" dirty="0"/>
              <a:t> 4pcf. In the top panel the black line shows the middle panel’s peak, which prefers the fixed distance 4. It seems the disconnected part is much larger than the connected part, but it still has a value. And we wondered, can this existing connected part would be a noise. </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AD631D3B-4212-4415-9428-3F612947C384}" type="slidenum">
              <a:rPr lang="ko-KR" altLang="en-US" smtClean="0"/>
              <a:t>4</a:t>
            </a:fld>
            <a:endParaRPr lang="ko-KR" altLang="en-US"/>
          </a:p>
        </p:txBody>
      </p:sp>
    </p:spTree>
    <p:extLst>
      <p:ext uri="{BB962C8B-B14F-4D97-AF65-F5344CB8AC3E}">
        <p14:creationId xmlns:p14="http://schemas.microsoft.com/office/powerpoint/2010/main" val="46750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 we did the calculations, of 10, 100, 1000 averages from the bule to the red dots. Yes it seems decreasing after averaging multiple calculations and this value can be concluded as a noise, but there’s a peak for distance 4 not decreasing. </a:t>
            </a:r>
            <a:endParaRPr lang="ko-KR" altLang="en-US" dirty="0"/>
          </a:p>
        </p:txBody>
      </p:sp>
      <p:sp>
        <p:nvSpPr>
          <p:cNvPr id="4" name="슬라이드 번호 개체 틀 3"/>
          <p:cNvSpPr>
            <a:spLocks noGrp="1"/>
          </p:cNvSpPr>
          <p:nvPr>
            <p:ph type="sldNum" sz="quarter" idx="5"/>
          </p:nvPr>
        </p:nvSpPr>
        <p:spPr/>
        <p:txBody>
          <a:bodyPr/>
          <a:lstStyle/>
          <a:p>
            <a:fld id="{AD631D3B-4212-4415-9428-3F612947C384}" type="slidenum">
              <a:rPr lang="ko-KR" altLang="en-US" smtClean="0"/>
              <a:t>5</a:t>
            </a:fld>
            <a:endParaRPr lang="ko-KR" altLang="en-US"/>
          </a:p>
        </p:txBody>
      </p:sp>
    </p:spTree>
    <p:extLst>
      <p:ext uri="{BB962C8B-B14F-4D97-AF65-F5344CB8AC3E}">
        <p14:creationId xmlns:p14="http://schemas.microsoft.com/office/powerpoint/2010/main" val="3525549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we did another test. In this time, we made a data of given power spectrum by using </a:t>
            </a:r>
            <a:r>
              <a:rPr lang="en-US" altLang="ko-KR" dirty="0" err="1"/>
              <a:t>powerbox</a:t>
            </a:r>
            <a:r>
              <a:rPr lang="en-US" altLang="ko-KR" dirty="0"/>
              <a:t>, that gives density grids. So it is not a data that has a fixed distance, because it calculates every available distance. And the question is same with before, will encore code remove the disconnected part well.</a:t>
            </a:r>
            <a:endParaRPr lang="ko-KR" altLang="en-US" dirty="0"/>
          </a:p>
        </p:txBody>
      </p:sp>
      <p:sp>
        <p:nvSpPr>
          <p:cNvPr id="4" name="슬라이드 번호 개체 틀 3"/>
          <p:cNvSpPr>
            <a:spLocks noGrp="1"/>
          </p:cNvSpPr>
          <p:nvPr>
            <p:ph type="sldNum" sz="quarter" idx="5"/>
          </p:nvPr>
        </p:nvSpPr>
        <p:spPr/>
        <p:txBody>
          <a:bodyPr/>
          <a:lstStyle/>
          <a:p>
            <a:fld id="{AD631D3B-4212-4415-9428-3F612947C384}" type="slidenum">
              <a:rPr lang="ko-KR" altLang="en-US" smtClean="0"/>
              <a:t>6</a:t>
            </a:fld>
            <a:endParaRPr lang="ko-KR" altLang="en-US"/>
          </a:p>
        </p:txBody>
      </p:sp>
    </p:spTree>
    <p:extLst>
      <p:ext uri="{BB962C8B-B14F-4D97-AF65-F5344CB8AC3E}">
        <p14:creationId xmlns:p14="http://schemas.microsoft.com/office/powerpoint/2010/main" val="412757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we did another test. In this time, we made a data of given power spectrum. So it is not a data that has a fixed distance, because it calculates every available distance. And the question is same with before, will encore code remove the disconnected part well.</a:t>
            </a:r>
            <a:endParaRPr lang="ko-KR" altLang="en-US" dirty="0"/>
          </a:p>
        </p:txBody>
      </p:sp>
      <p:sp>
        <p:nvSpPr>
          <p:cNvPr id="4" name="슬라이드 번호 개체 틀 3"/>
          <p:cNvSpPr>
            <a:spLocks noGrp="1"/>
          </p:cNvSpPr>
          <p:nvPr>
            <p:ph type="sldNum" sz="quarter" idx="5"/>
          </p:nvPr>
        </p:nvSpPr>
        <p:spPr/>
        <p:txBody>
          <a:bodyPr/>
          <a:lstStyle/>
          <a:p>
            <a:fld id="{AD631D3B-4212-4415-9428-3F612947C384}" type="slidenum">
              <a:rPr lang="ko-KR" altLang="en-US" smtClean="0"/>
              <a:t>7</a:t>
            </a:fld>
            <a:endParaRPr lang="ko-KR" altLang="en-US"/>
          </a:p>
        </p:txBody>
      </p:sp>
    </p:spTree>
    <p:extLst>
      <p:ext uri="{BB962C8B-B14F-4D97-AF65-F5344CB8AC3E}">
        <p14:creationId xmlns:p14="http://schemas.microsoft.com/office/powerpoint/2010/main" val="211890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 middle plot disconnected and full part almost overlapped and connected part is down to 0, but it has the value looking at the bottom plot. We also thought it would be a noise in this time. </a:t>
            </a:r>
            <a:endParaRPr lang="ko-KR" altLang="en-US" dirty="0"/>
          </a:p>
        </p:txBody>
      </p:sp>
      <p:sp>
        <p:nvSpPr>
          <p:cNvPr id="4" name="슬라이드 번호 개체 틀 3"/>
          <p:cNvSpPr>
            <a:spLocks noGrp="1"/>
          </p:cNvSpPr>
          <p:nvPr>
            <p:ph type="sldNum" sz="quarter" idx="5"/>
          </p:nvPr>
        </p:nvSpPr>
        <p:spPr/>
        <p:txBody>
          <a:bodyPr/>
          <a:lstStyle/>
          <a:p>
            <a:fld id="{AD631D3B-4212-4415-9428-3F612947C384}" type="slidenum">
              <a:rPr lang="ko-KR" altLang="en-US" smtClean="0"/>
              <a:t>8</a:t>
            </a:fld>
            <a:endParaRPr lang="ko-KR" altLang="en-US"/>
          </a:p>
        </p:txBody>
      </p:sp>
    </p:spTree>
    <p:extLst>
      <p:ext uri="{BB962C8B-B14F-4D97-AF65-F5344CB8AC3E}">
        <p14:creationId xmlns:p14="http://schemas.microsoft.com/office/powerpoint/2010/main" val="110670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But in calculation the value didn’t seem to decrease. This plot shows the standard deviation and mean of 50 calculations. The bule is standard deviation and orange is the mean value. The mean value is larger than the standard deviation, so it is really a signal, so we concluded encore code doesn’t remove the disconnected part well.</a:t>
            </a:r>
            <a:endParaRPr lang="ko-KR" altLang="en-US" dirty="0"/>
          </a:p>
        </p:txBody>
      </p:sp>
      <p:sp>
        <p:nvSpPr>
          <p:cNvPr id="4" name="슬라이드 번호 개체 틀 3"/>
          <p:cNvSpPr>
            <a:spLocks noGrp="1"/>
          </p:cNvSpPr>
          <p:nvPr>
            <p:ph type="sldNum" sz="quarter" idx="5"/>
          </p:nvPr>
        </p:nvSpPr>
        <p:spPr/>
        <p:txBody>
          <a:bodyPr/>
          <a:lstStyle/>
          <a:p>
            <a:fld id="{AD631D3B-4212-4415-9428-3F612947C384}" type="slidenum">
              <a:rPr lang="ko-KR" altLang="en-US" smtClean="0"/>
              <a:t>9</a:t>
            </a:fld>
            <a:endParaRPr lang="ko-KR" altLang="en-US"/>
          </a:p>
        </p:txBody>
      </p:sp>
    </p:spTree>
    <p:extLst>
      <p:ext uri="{BB962C8B-B14F-4D97-AF65-F5344CB8AC3E}">
        <p14:creationId xmlns:p14="http://schemas.microsoft.com/office/powerpoint/2010/main" val="376367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AD631D3B-4212-4415-9428-3F612947C384}" type="slidenum">
              <a:rPr lang="ko-KR" altLang="en-US" smtClean="0"/>
              <a:t>11</a:t>
            </a:fld>
            <a:endParaRPr lang="ko-KR" altLang="en-US"/>
          </a:p>
        </p:txBody>
      </p:sp>
    </p:spTree>
    <p:extLst>
      <p:ext uri="{BB962C8B-B14F-4D97-AF65-F5344CB8AC3E}">
        <p14:creationId xmlns:p14="http://schemas.microsoft.com/office/powerpoint/2010/main" val="302910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DCAD9B1-DD93-4018-BC40-4C547D8D0E8C}"/>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D2A3B217-3956-408D-B522-BCA977673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6DB476E3-1D84-46D5-9F64-C4FA96E522F2}"/>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5" name="바닥글 개체 틀 4">
            <a:extLst>
              <a:ext uri="{FF2B5EF4-FFF2-40B4-BE49-F238E27FC236}">
                <a16:creationId xmlns:a16="http://schemas.microsoft.com/office/drawing/2014/main" id="{4B2D67CF-386C-4C37-85D4-8C98A3D06459}"/>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A558824-3790-4212-8634-5491F4DB4729}"/>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220602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FAC8B35-D990-4159-A652-A5EDAEA288C7}"/>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107734B2-6E54-4B03-AC31-60F87A2C5F9F}"/>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D5A79CEE-06E3-4C4E-9711-7DFE63C13C1B}"/>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5" name="바닥글 개체 틀 4">
            <a:extLst>
              <a:ext uri="{FF2B5EF4-FFF2-40B4-BE49-F238E27FC236}">
                <a16:creationId xmlns:a16="http://schemas.microsoft.com/office/drawing/2014/main" id="{FF8E7BA6-C3BC-4ECC-B458-1F8016B84DB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254316F-8984-449E-87B9-6D496970B784}"/>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381217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E70F1152-F74C-4768-8018-482FF48B951C}"/>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F98E6B23-E9BD-4187-A8F4-2BE8E4B216FB}"/>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CACD3BD3-933B-4388-A998-A4A61BD0677F}"/>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5" name="바닥글 개체 틀 4">
            <a:extLst>
              <a:ext uri="{FF2B5EF4-FFF2-40B4-BE49-F238E27FC236}">
                <a16:creationId xmlns:a16="http://schemas.microsoft.com/office/drawing/2014/main" id="{633171B8-65F7-4F06-89C7-46B29BB3F5D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5B6E937-0DAC-4432-A485-AFADFBB19D35}"/>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189559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35B82C-251D-45C5-87B8-38B486CCFEC3}"/>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8A80DC1C-6C07-4FCA-A02C-DC35957090E5}"/>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5226B78-37FA-49FD-8CE4-655FA47B807D}"/>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5" name="바닥글 개체 틀 4">
            <a:extLst>
              <a:ext uri="{FF2B5EF4-FFF2-40B4-BE49-F238E27FC236}">
                <a16:creationId xmlns:a16="http://schemas.microsoft.com/office/drawing/2014/main" id="{E87DF5D3-BB24-42E6-92B1-5D297B47550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A94C1DF-0047-48E9-969E-BEF908C7178B}"/>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60932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FA464B-528C-4D0F-B3DD-31E0C8AEBC2F}"/>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71E37506-E535-45B2-8D04-6A265CCC1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0554C05D-4FFE-4A2B-95BF-5FC828DC5D56}"/>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5" name="바닥글 개체 틀 4">
            <a:extLst>
              <a:ext uri="{FF2B5EF4-FFF2-40B4-BE49-F238E27FC236}">
                <a16:creationId xmlns:a16="http://schemas.microsoft.com/office/drawing/2014/main" id="{D26B905D-D00E-45B2-80C5-C3554BDCD4A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7579F71-5FB5-4ECF-A22A-476858336FD9}"/>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298059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728AAF0-ACB3-46D8-A7E0-75D241A5FF1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D8A7FD5-65FE-4B97-8FA5-B71EC6F85998}"/>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F71E0D0A-40D9-45C8-AF56-A1FD7A845242}"/>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AF481495-B06F-4B4E-A965-8806C8C17B68}"/>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6" name="바닥글 개체 틀 5">
            <a:extLst>
              <a:ext uri="{FF2B5EF4-FFF2-40B4-BE49-F238E27FC236}">
                <a16:creationId xmlns:a16="http://schemas.microsoft.com/office/drawing/2014/main" id="{ADF8EB7C-4E67-4A16-A136-50A35051B41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A6A4072-1CA8-42E2-B3A9-00CD93B072DE}"/>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22506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4FDA34-4AB2-4F3B-A59E-B86C5DC19A69}"/>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96413E59-6250-4F20-8A1F-0E37C3BF0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ADBA35D6-913C-45AE-A0E9-A8BD4F4535CF}"/>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DE6BD0F7-0DF7-4BAC-BDF2-75FE9B9FF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51D949A9-9260-4ADD-86A5-B19A699477D0}"/>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E3C7FE8B-98F9-43C3-B34F-53A47D670DC3}"/>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8" name="바닥글 개체 틀 7">
            <a:extLst>
              <a:ext uri="{FF2B5EF4-FFF2-40B4-BE49-F238E27FC236}">
                <a16:creationId xmlns:a16="http://schemas.microsoft.com/office/drawing/2014/main" id="{0D492FED-A7DA-4F04-9098-3EF9C76AF5F3}"/>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426546F0-F3B3-4FEC-9579-81E0F1649261}"/>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64053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6B5C0F-A524-4D0F-B8B6-F5224263B9B4}"/>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1391ADC7-8FCA-4867-97C5-C8D3E7A5BD01}"/>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4" name="바닥글 개체 틀 3">
            <a:extLst>
              <a:ext uri="{FF2B5EF4-FFF2-40B4-BE49-F238E27FC236}">
                <a16:creationId xmlns:a16="http://schemas.microsoft.com/office/drawing/2014/main" id="{5B8F2FD8-F886-48E6-836D-CD0AE17C2C17}"/>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4A046ED7-8F81-4118-AEEB-850EE6A24F8B}"/>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182432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338CEDDD-BB51-4433-9F19-3E4F87076F9A}"/>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3" name="바닥글 개체 틀 2">
            <a:extLst>
              <a:ext uri="{FF2B5EF4-FFF2-40B4-BE49-F238E27FC236}">
                <a16:creationId xmlns:a16="http://schemas.microsoft.com/office/drawing/2014/main" id="{712A5F2A-B504-4550-A994-A0BBE73862BB}"/>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2D4B0603-DA2A-4AA7-B62D-CE5A7BCA9534}"/>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419140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524FC46-B588-43A8-9D02-3C9EC4C3091B}"/>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CAD00211-5D7C-4063-A7C8-130CBF84BD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76B95830-0FB5-4042-BA17-EF2E4A7BD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B83A1B6A-D25C-4569-905A-1DBB026B5CCE}"/>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6" name="바닥글 개체 틀 5">
            <a:extLst>
              <a:ext uri="{FF2B5EF4-FFF2-40B4-BE49-F238E27FC236}">
                <a16:creationId xmlns:a16="http://schemas.microsoft.com/office/drawing/2014/main" id="{84970704-EE83-480F-A90E-B7B52119C344}"/>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AA1D9E5-341E-43CA-BC21-1E113A47397F}"/>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168137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E514DA-C1D8-4A8F-8F91-D79906D88416}"/>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63A85200-F3AE-4F9F-9655-326393E05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FD2A89A3-9FC3-4B70-9EBA-FFA28345D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E75003F2-2B07-4834-86CC-4883AE076630}"/>
              </a:ext>
            </a:extLst>
          </p:cNvPr>
          <p:cNvSpPr>
            <a:spLocks noGrp="1"/>
          </p:cNvSpPr>
          <p:nvPr>
            <p:ph type="dt" sz="half" idx="10"/>
          </p:nvPr>
        </p:nvSpPr>
        <p:spPr/>
        <p:txBody>
          <a:bodyPr/>
          <a:lstStyle/>
          <a:p>
            <a:fld id="{A50ACADC-9488-4E46-BC6E-28AEB6C2D4BE}" type="datetimeFigureOut">
              <a:rPr lang="ko-KR" altLang="en-US" smtClean="0"/>
              <a:t>2022-02-07</a:t>
            </a:fld>
            <a:endParaRPr lang="ko-KR" altLang="en-US"/>
          </a:p>
        </p:txBody>
      </p:sp>
      <p:sp>
        <p:nvSpPr>
          <p:cNvPr id="6" name="바닥글 개체 틀 5">
            <a:extLst>
              <a:ext uri="{FF2B5EF4-FFF2-40B4-BE49-F238E27FC236}">
                <a16:creationId xmlns:a16="http://schemas.microsoft.com/office/drawing/2014/main" id="{7A59E502-677E-488C-926E-4612227FFCD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0E0FF1F-EA1C-44C7-8EB7-5C19EB25676B}"/>
              </a:ext>
            </a:extLst>
          </p:cNvPr>
          <p:cNvSpPr>
            <a:spLocks noGrp="1"/>
          </p:cNvSpPr>
          <p:nvPr>
            <p:ph type="sldNum" sz="quarter" idx="12"/>
          </p:nvPr>
        </p:nvSpPr>
        <p:spPr/>
        <p:txBody>
          <a:body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415165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48F9B6A1-A72A-402C-829B-C73186EF7B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13C85AA5-6CA5-424E-A012-382073B72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0799C3C9-A943-492A-A7AF-A66CA90A3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ACADC-9488-4E46-BC6E-28AEB6C2D4BE}" type="datetimeFigureOut">
              <a:rPr lang="ko-KR" altLang="en-US" smtClean="0"/>
              <a:t>2022-02-07</a:t>
            </a:fld>
            <a:endParaRPr lang="ko-KR" altLang="en-US"/>
          </a:p>
        </p:txBody>
      </p:sp>
      <p:sp>
        <p:nvSpPr>
          <p:cNvPr id="5" name="바닥글 개체 틀 4">
            <a:extLst>
              <a:ext uri="{FF2B5EF4-FFF2-40B4-BE49-F238E27FC236}">
                <a16:creationId xmlns:a16="http://schemas.microsoft.com/office/drawing/2014/main" id="{710944E0-3D05-454B-95FE-049F2FBCB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14E58F9C-CC6A-4326-B27B-35BAD8A34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3D07D-A520-4BAC-B678-3B00C5772DC1}" type="slidenum">
              <a:rPr lang="ko-KR" altLang="en-US" smtClean="0"/>
              <a:t>‹#›</a:t>
            </a:fld>
            <a:endParaRPr lang="ko-KR" altLang="en-US"/>
          </a:p>
        </p:txBody>
      </p:sp>
    </p:spTree>
    <p:extLst>
      <p:ext uri="{BB962C8B-B14F-4D97-AF65-F5344CB8AC3E}">
        <p14:creationId xmlns:p14="http://schemas.microsoft.com/office/powerpoint/2010/main" val="177736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FF75C5E-4F9F-4609-ADC8-4614361FCE23}"/>
              </a:ext>
            </a:extLst>
          </p:cNvPr>
          <p:cNvPicPr>
            <a:picLocks noChangeAspect="1"/>
          </p:cNvPicPr>
          <p:nvPr/>
        </p:nvPicPr>
        <p:blipFill>
          <a:blip r:embed="rId2">
            <a:alphaModFix amt="45000"/>
          </a:blip>
          <a:stretch>
            <a:fillRect/>
          </a:stretch>
        </p:blipFill>
        <p:spPr>
          <a:xfrm>
            <a:off x="0" y="635000"/>
            <a:ext cx="12192000" cy="5588000"/>
          </a:xfrm>
          <a:prstGeom prst="rect">
            <a:avLst/>
          </a:prstGeom>
        </p:spPr>
      </p:pic>
      <p:grpSp>
        <p:nvGrpSpPr>
          <p:cNvPr id="6" name="그룹 5">
            <a:extLst>
              <a:ext uri="{FF2B5EF4-FFF2-40B4-BE49-F238E27FC236}">
                <a16:creationId xmlns:a16="http://schemas.microsoft.com/office/drawing/2014/main" id="{15F67176-C219-4553-B49C-BBFFAF81A939}"/>
              </a:ext>
            </a:extLst>
          </p:cNvPr>
          <p:cNvGrpSpPr/>
          <p:nvPr/>
        </p:nvGrpSpPr>
        <p:grpSpPr>
          <a:xfrm>
            <a:off x="749938" y="2144564"/>
            <a:ext cx="3716805" cy="2474660"/>
            <a:chOff x="749938" y="2144564"/>
            <a:chExt cx="3716805" cy="2474660"/>
          </a:xfrm>
        </p:grpSpPr>
        <p:sp>
          <p:nvSpPr>
            <p:cNvPr id="4" name="TextBox 3">
              <a:extLst>
                <a:ext uri="{FF2B5EF4-FFF2-40B4-BE49-F238E27FC236}">
                  <a16:creationId xmlns:a16="http://schemas.microsoft.com/office/drawing/2014/main" id="{D8B0376F-6093-4F31-A824-BADFB3CF69F1}"/>
                </a:ext>
              </a:extLst>
            </p:cNvPr>
            <p:cNvSpPr txBox="1"/>
            <p:nvPr/>
          </p:nvSpPr>
          <p:spPr>
            <a:xfrm>
              <a:off x="749938" y="2144564"/>
              <a:ext cx="3716805" cy="1446550"/>
            </a:xfrm>
            <a:prstGeom prst="rect">
              <a:avLst/>
            </a:prstGeom>
            <a:noFill/>
          </p:spPr>
          <p:txBody>
            <a:bodyPr wrap="square" rtlCol="0">
              <a:spAutoFit/>
            </a:bodyPr>
            <a:lstStyle/>
            <a:p>
              <a:r>
                <a:rPr lang="en-US" altLang="ko-KR" sz="8800" b="1" i="1" dirty="0">
                  <a:latin typeface="Amasis MT Pro Black" panose="02040A04050005020304" pitchFamily="18" charset="0"/>
                </a:rPr>
                <a:t>CHOA</a:t>
              </a:r>
              <a:endParaRPr lang="ko-KR" altLang="en-US" sz="8800" b="1" i="1" dirty="0">
                <a:latin typeface="Amasis MT Pro Black" panose="02040A04050005020304" pitchFamily="18" charset="0"/>
              </a:endParaRPr>
            </a:p>
          </p:txBody>
        </p:sp>
        <p:sp>
          <p:nvSpPr>
            <p:cNvPr id="5" name="TextBox 4">
              <a:extLst>
                <a:ext uri="{FF2B5EF4-FFF2-40B4-BE49-F238E27FC236}">
                  <a16:creationId xmlns:a16="http://schemas.microsoft.com/office/drawing/2014/main" id="{E6B32610-00EA-493D-9695-24D6ED0736DF}"/>
                </a:ext>
              </a:extLst>
            </p:cNvPr>
            <p:cNvSpPr txBox="1"/>
            <p:nvPr/>
          </p:nvSpPr>
          <p:spPr>
            <a:xfrm>
              <a:off x="894665" y="4157559"/>
              <a:ext cx="2486641" cy="461665"/>
            </a:xfrm>
            <a:prstGeom prst="rect">
              <a:avLst/>
            </a:prstGeom>
            <a:noFill/>
          </p:spPr>
          <p:txBody>
            <a:bodyPr wrap="square" rtlCol="0">
              <a:spAutoFit/>
            </a:bodyPr>
            <a:lstStyle/>
            <a:p>
              <a:r>
                <a:rPr lang="en-US" altLang="ko-KR" sz="2400" b="1" dirty="0">
                  <a:latin typeface="Amasis MT Pro Black" panose="02040A04050005020304" pitchFamily="18" charset="0"/>
                </a:rPr>
                <a:t>2022.02.07</a:t>
              </a:r>
              <a:endParaRPr lang="ko-KR" altLang="en-US" sz="2400" b="1" dirty="0">
                <a:latin typeface="Amasis MT Pro Black" panose="02040A04050005020304" pitchFamily="18" charset="0"/>
              </a:endParaRPr>
            </a:p>
          </p:txBody>
        </p:sp>
      </p:grpSp>
    </p:spTree>
    <p:extLst>
      <p:ext uri="{BB962C8B-B14F-4D97-AF65-F5344CB8AC3E}">
        <p14:creationId xmlns:p14="http://schemas.microsoft.com/office/powerpoint/2010/main" val="210763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A61BCD-5635-413A-9D35-5D709924001D}"/>
              </a:ext>
            </a:extLst>
          </p:cNvPr>
          <p:cNvSpPr txBox="1"/>
          <p:nvPr/>
        </p:nvSpPr>
        <p:spPr>
          <a:xfrm>
            <a:off x="379308" y="268941"/>
            <a:ext cx="399872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For next…</a:t>
            </a:r>
            <a:endParaRPr lang="ko-KR" altLang="en-US" sz="2400" b="1" dirty="0"/>
          </a:p>
        </p:txBody>
      </p:sp>
      <p:sp>
        <p:nvSpPr>
          <p:cNvPr id="5" name="TextBox 4">
            <a:extLst>
              <a:ext uri="{FF2B5EF4-FFF2-40B4-BE49-F238E27FC236}">
                <a16:creationId xmlns:a16="http://schemas.microsoft.com/office/drawing/2014/main" id="{68F8A05C-2F0C-44BF-988E-EB877408083E}"/>
              </a:ext>
            </a:extLst>
          </p:cNvPr>
          <p:cNvSpPr txBox="1"/>
          <p:nvPr/>
        </p:nvSpPr>
        <p:spPr>
          <a:xfrm>
            <a:off x="892454" y="1287475"/>
            <a:ext cx="7029908" cy="2308324"/>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a:t>Doing test and calculating mocks of our new code</a:t>
            </a:r>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r>
              <a:rPr lang="en-US" altLang="ko-KR" dirty="0"/>
              <a:t>Seeing other distance ranges</a:t>
            </a:r>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endParaRPr lang="en-US" altLang="ko-KR" dirty="0"/>
          </a:p>
          <a:p>
            <a:pPr marL="285750" indent="-285750">
              <a:buFont typeface="Wingdings" panose="05000000000000000000" pitchFamily="2" charset="2"/>
              <a:buChar char="§"/>
            </a:pPr>
            <a:r>
              <a:rPr lang="en-US" altLang="ko-KR" dirty="0"/>
              <a:t>Doing some other tests … multipoles</a:t>
            </a:r>
            <a:endParaRPr lang="ko-KR" altLang="en-US" dirty="0"/>
          </a:p>
        </p:txBody>
      </p:sp>
    </p:spTree>
    <p:extLst>
      <p:ext uri="{BB962C8B-B14F-4D97-AF65-F5344CB8AC3E}">
        <p14:creationId xmlns:p14="http://schemas.microsoft.com/office/powerpoint/2010/main" val="313934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7EAB8-39EC-4870-83B6-8B778F1BD151}"/>
              </a:ext>
            </a:extLst>
          </p:cNvPr>
          <p:cNvSpPr txBox="1"/>
          <p:nvPr/>
        </p:nvSpPr>
        <p:spPr>
          <a:xfrm>
            <a:off x="379308" y="268941"/>
            <a:ext cx="399872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Test at the encore code 2</a:t>
            </a:r>
            <a:endParaRPr lang="ko-KR" altLang="en-US" sz="2400" b="1" dirty="0"/>
          </a:p>
        </p:txBody>
      </p:sp>
      <p:sp>
        <p:nvSpPr>
          <p:cNvPr id="5" name="TextBox 4">
            <a:extLst>
              <a:ext uri="{FF2B5EF4-FFF2-40B4-BE49-F238E27FC236}">
                <a16:creationId xmlns:a16="http://schemas.microsoft.com/office/drawing/2014/main" id="{BD090B49-977C-4F9F-A284-279983B3FDB2}"/>
              </a:ext>
            </a:extLst>
          </p:cNvPr>
          <p:cNvSpPr txBox="1"/>
          <p:nvPr/>
        </p:nvSpPr>
        <p:spPr>
          <a:xfrm>
            <a:off x="379307" y="656144"/>
            <a:ext cx="2631748" cy="369332"/>
          </a:xfrm>
          <a:prstGeom prst="rect">
            <a:avLst/>
          </a:prstGeom>
          <a:noFill/>
        </p:spPr>
        <p:txBody>
          <a:bodyPr wrap="square" rtlCol="0">
            <a:spAutoFit/>
          </a:bodyPr>
          <a:lstStyle/>
          <a:p>
            <a:r>
              <a:rPr lang="en-US" altLang="ko-KR" dirty="0"/>
              <a:t>- Problems?</a:t>
            </a:r>
            <a:endParaRPr lang="ko-KR" altLang="en-US" dirty="0"/>
          </a:p>
        </p:txBody>
      </p:sp>
      <p:sp>
        <p:nvSpPr>
          <p:cNvPr id="6" name="사각형: 둥근 모서리 5">
            <a:extLst>
              <a:ext uri="{FF2B5EF4-FFF2-40B4-BE49-F238E27FC236}">
                <a16:creationId xmlns:a16="http://schemas.microsoft.com/office/drawing/2014/main" id="{2D496A06-059E-49BC-810B-28CACBB93366}"/>
              </a:ext>
            </a:extLst>
          </p:cNvPr>
          <p:cNvSpPr/>
          <p:nvPr/>
        </p:nvSpPr>
        <p:spPr>
          <a:xfrm>
            <a:off x="1662545" y="1117807"/>
            <a:ext cx="2715491" cy="1275103"/>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multipole</a:t>
            </a:r>
            <a:endParaRPr lang="ko-KR" altLang="en-US" dirty="0">
              <a:solidFill>
                <a:schemeClr val="tx1"/>
              </a:solidFill>
            </a:endParaRPr>
          </a:p>
        </p:txBody>
      </p:sp>
      <p:sp>
        <p:nvSpPr>
          <p:cNvPr id="7" name="화살표: 오른쪽 6">
            <a:extLst>
              <a:ext uri="{FF2B5EF4-FFF2-40B4-BE49-F238E27FC236}">
                <a16:creationId xmlns:a16="http://schemas.microsoft.com/office/drawing/2014/main" id="{26A96960-95B1-46CC-86F9-BF1BA8E2EFCD}"/>
              </a:ext>
            </a:extLst>
          </p:cNvPr>
          <p:cNvSpPr/>
          <p:nvPr/>
        </p:nvSpPr>
        <p:spPr>
          <a:xfrm>
            <a:off x="5606472" y="1524525"/>
            <a:ext cx="979055" cy="4616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사각형: 둥근 모서리 7">
            <a:extLst>
              <a:ext uri="{FF2B5EF4-FFF2-40B4-BE49-F238E27FC236}">
                <a16:creationId xmlns:a16="http://schemas.microsoft.com/office/drawing/2014/main" id="{18A16AC3-D091-4ED7-9C24-6ADD894D0115}"/>
              </a:ext>
            </a:extLst>
          </p:cNvPr>
          <p:cNvSpPr/>
          <p:nvPr/>
        </p:nvSpPr>
        <p:spPr>
          <a:xfrm>
            <a:off x="8000463" y="1117809"/>
            <a:ext cx="2715491" cy="1275103"/>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monopole</a:t>
            </a:r>
            <a:endParaRPr lang="ko-KR" altLang="en-US" dirty="0">
              <a:solidFill>
                <a:schemeClr val="tx1"/>
              </a:solidFill>
            </a:endParaRPr>
          </a:p>
        </p:txBody>
      </p:sp>
      <p:pic>
        <p:nvPicPr>
          <p:cNvPr id="10" name="그림 9">
            <a:extLst>
              <a:ext uri="{FF2B5EF4-FFF2-40B4-BE49-F238E27FC236}">
                <a16:creationId xmlns:a16="http://schemas.microsoft.com/office/drawing/2014/main" id="{110F7F7E-50B5-4635-AB52-CF24803478DF}"/>
              </a:ext>
            </a:extLst>
          </p:cNvPr>
          <p:cNvPicPr>
            <a:picLocks noChangeAspect="1"/>
          </p:cNvPicPr>
          <p:nvPr/>
        </p:nvPicPr>
        <p:blipFill rotWithShape="1">
          <a:blip r:embed="rId3"/>
          <a:srcRect r="34506"/>
          <a:stretch/>
        </p:blipFill>
        <p:spPr>
          <a:xfrm>
            <a:off x="379307" y="3017629"/>
            <a:ext cx="5033941" cy="822741"/>
          </a:xfrm>
          <a:prstGeom prst="rect">
            <a:avLst/>
          </a:prstGeom>
        </p:spPr>
      </p:pic>
      <p:pic>
        <p:nvPicPr>
          <p:cNvPr id="12" name="그림 11">
            <a:extLst>
              <a:ext uri="{FF2B5EF4-FFF2-40B4-BE49-F238E27FC236}">
                <a16:creationId xmlns:a16="http://schemas.microsoft.com/office/drawing/2014/main" id="{4F69099D-0A62-4177-B41C-20D354B61065}"/>
              </a:ext>
            </a:extLst>
          </p:cNvPr>
          <p:cNvPicPr>
            <a:picLocks noChangeAspect="1"/>
          </p:cNvPicPr>
          <p:nvPr/>
        </p:nvPicPr>
        <p:blipFill>
          <a:blip r:embed="rId4"/>
          <a:stretch>
            <a:fillRect/>
          </a:stretch>
        </p:blipFill>
        <p:spPr>
          <a:xfrm>
            <a:off x="454353" y="3854418"/>
            <a:ext cx="3848637" cy="838317"/>
          </a:xfrm>
          <a:prstGeom prst="rect">
            <a:avLst/>
          </a:prstGeom>
        </p:spPr>
      </p:pic>
      <p:pic>
        <p:nvPicPr>
          <p:cNvPr id="14" name="그림 13">
            <a:extLst>
              <a:ext uri="{FF2B5EF4-FFF2-40B4-BE49-F238E27FC236}">
                <a16:creationId xmlns:a16="http://schemas.microsoft.com/office/drawing/2014/main" id="{06683ACF-9E47-4BD8-A02A-81160B6A4BEE}"/>
              </a:ext>
            </a:extLst>
          </p:cNvPr>
          <p:cNvPicPr>
            <a:picLocks noChangeAspect="1"/>
          </p:cNvPicPr>
          <p:nvPr/>
        </p:nvPicPr>
        <p:blipFill>
          <a:blip r:embed="rId5"/>
          <a:stretch>
            <a:fillRect/>
          </a:stretch>
        </p:blipFill>
        <p:spPr>
          <a:xfrm>
            <a:off x="5855295" y="3098438"/>
            <a:ext cx="6127804" cy="755980"/>
          </a:xfrm>
          <a:prstGeom prst="rect">
            <a:avLst/>
          </a:prstGeom>
        </p:spPr>
      </p:pic>
    </p:spTree>
    <p:extLst>
      <p:ext uri="{BB962C8B-B14F-4D97-AF65-F5344CB8AC3E}">
        <p14:creationId xmlns:p14="http://schemas.microsoft.com/office/powerpoint/2010/main" val="173236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3A88CEA7-8F12-4AAE-868D-AA67493AA75C}"/>
              </a:ext>
            </a:extLst>
          </p:cNvPr>
          <p:cNvPicPr>
            <a:picLocks noChangeAspect="1"/>
          </p:cNvPicPr>
          <p:nvPr/>
        </p:nvPicPr>
        <p:blipFill>
          <a:blip r:embed="rId3"/>
          <a:stretch>
            <a:fillRect/>
          </a:stretch>
        </p:blipFill>
        <p:spPr>
          <a:xfrm>
            <a:off x="5890873" y="1001675"/>
            <a:ext cx="5868219" cy="4105848"/>
          </a:xfrm>
          <a:prstGeom prst="rect">
            <a:avLst/>
          </a:prstGeom>
        </p:spPr>
      </p:pic>
      <p:sp>
        <p:nvSpPr>
          <p:cNvPr id="6" name="TextBox 10">
            <a:extLst>
              <a:ext uri="{FF2B5EF4-FFF2-40B4-BE49-F238E27FC236}">
                <a16:creationId xmlns:a16="http://schemas.microsoft.com/office/drawing/2014/main" id="{74656882-DDD7-4821-B22D-166D738879E0}"/>
              </a:ext>
            </a:extLst>
          </p:cNvPr>
          <p:cNvSpPr txBox="1"/>
          <p:nvPr/>
        </p:nvSpPr>
        <p:spPr>
          <a:xfrm>
            <a:off x="6459470" y="5535336"/>
            <a:ext cx="5508929"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t>Need to investigate more to see BAO </a:t>
            </a:r>
            <a:endParaRPr lang="ko-KR" altLang="en-US" sz="2400" dirty="0"/>
          </a:p>
        </p:txBody>
      </p:sp>
      <p:sp>
        <p:nvSpPr>
          <p:cNvPr id="7" name="TextBox 3">
            <a:extLst>
              <a:ext uri="{FF2B5EF4-FFF2-40B4-BE49-F238E27FC236}">
                <a16:creationId xmlns:a16="http://schemas.microsoft.com/office/drawing/2014/main" id="{54969342-E603-4270-9EFD-2332012077C8}"/>
              </a:ext>
            </a:extLst>
          </p:cNvPr>
          <p:cNvSpPr txBox="1"/>
          <p:nvPr/>
        </p:nvSpPr>
        <p:spPr>
          <a:xfrm>
            <a:off x="409453" y="272691"/>
            <a:ext cx="385104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…From</a:t>
            </a:r>
            <a:r>
              <a:rPr lang="ko-KR" altLang="en-US" sz="2400" b="1" dirty="0"/>
              <a:t> </a:t>
            </a:r>
            <a:r>
              <a:rPr lang="en-US" altLang="ko-KR" sz="2400" b="1" dirty="0"/>
              <a:t>last presentation</a:t>
            </a:r>
            <a:endParaRPr lang="ko-KR" altLang="en-US" sz="2400" b="1" dirty="0"/>
          </a:p>
        </p:txBody>
      </p:sp>
      <p:pic>
        <p:nvPicPr>
          <p:cNvPr id="8" name="그림 7">
            <a:extLst>
              <a:ext uri="{FF2B5EF4-FFF2-40B4-BE49-F238E27FC236}">
                <a16:creationId xmlns:a16="http://schemas.microsoft.com/office/drawing/2014/main" id="{069C6B07-4CC9-4FDF-B43D-1C688973D0E2}"/>
              </a:ext>
            </a:extLst>
          </p:cNvPr>
          <p:cNvPicPr>
            <a:picLocks noChangeAspect="1"/>
          </p:cNvPicPr>
          <p:nvPr/>
        </p:nvPicPr>
        <p:blipFill>
          <a:blip r:embed="rId4"/>
          <a:stretch>
            <a:fillRect/>
          </a:stretch>
        </p:blipFill>
        <p:spPr>
          <a:xfrm>
            <a:off x="178276" y="1001675"/>
            <a:ext cx="5697471" cy="4476584"/>
          </a:xfrm>
          <a:prstGeom prst="rect">
            <a:avLst/>
          </a:prstGeom>
        </p:spPr>
      </p:pic>
    </p:spTree>
    <p:extLst>
      <p:ext uri="{BB962C8B-B14F-4D97-AF65-F5344CB8AC3E}">
        <p14:creationId xmlns:p14="http://schemas.microsoft.com/office/powerpoint/2010/main" val="73379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E72A5-67CD-44DA-A1C6-06A5E9ED7E8C}"/>
              </a:ext>
            </a:extLst>
          </p:cNvPr>
          <p:cNvSpPr txBox="1"/>
          <p:nvPr/>
        </p:nvSpPr>
        <p:spPr>
          <a:xfrm>
            <a:off x="379308" y="268941"/>
            <a:ext cx="385104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Test at the encore code</a:t>
            </a:r>
            <a:endParaRPr lang="ko-KR" altLang="en-US" sz="2400" b="1" dirty="0"/>
          </a:p>
        </p:txBody>
      </p:sp>
      <p:pic>
        <p:nvPicPr>
          <p:cNvPr id="6" name="그림 5">
            <a:extLst>
              <a:ext uri="{FF2B5EF4-FFF2-40B4-BE49-F238E27FC236}">
                <a16:creationId xmlns:a16="http://schemas.microsoft.com/office/drawing/2014/main" id="{481DFAE8-B085-4B28-B390-136C9DA6540B}"/>
              </a:ext>
            </a:extLst>
          </p:cNvPr>
          <p:cNvPicPr>
            <a:picLocks noChangeAspect="1"/>
          </p:cNvPicPr>
          <p:nvPr/>
        </p:nvPicPr>
        <p:blipFill rotWithShape="1">
          <a:blip r:embed="rId3"/>
          <a:srcRect l="2817" t="11661" r="3738" b="3153"/>
          <a:stretch/>
        </p:blipFill>
        <p:spPr>
          <a:xfrm>
            <a:off x="2019717" y="645607"/>
            <a:ext cx="7536265" cy="2783393"/>
          </a:xfrm>
          <a:prstGeom prst="rect">
            <a:avLst/>
          </a:prstGeom>
        </p:spPr>
      </p:pic>
      <p:sp>
        <p:nvSpPr>
          <p:cNvPr id="7" name="직사각형 6">
            <a:extLst>
              <a:ext uri="{FF2B5EF4-FFF2-40B4-BE49-F238E27FC236}">
                <a16:creationId xmlns:a16="http://schemas.microsoft.com/office/drawing/2014/main" id="{1CF515AC-1CE6-409C-872D-40EF0FCBEFD1}"/>
              </a:ext>
            </a:extLst>
          </p:cNvPr>
          <p:cNvSpPr/>
          <p:nvPr/>
        </p:nvSpPr>
        <p:spPr>
          <a:xfrm>
            <a:off x="2019717" y="734356"/>
            <a:ext cx="1547448" cy="233039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z</a:t>
            </a:r>
            <a:endParaRPr lang="ko-KR" altLang="en-US" dirty="0"/>
          </a:p>
        </p:txBody>
      </p:sp>
      <p:sp>
        <p:nvSpPr>
          <p:cNvPr id="10" name="직사각형 9">
            <a:extLst>
              <a:ext uri="{FF2B5EF4-FFF2-40B4-BE49-F238E27FC236}">
                <a16:creationId xmlns:a16="http://schemas.microsoft.com/office/drawing/2014/main" id="{CCBD4FBB-A95D-4485-AE96-D95BABAF0ABC}"/>
              </a:ext>
            </a:extLst>
          </p:cNvPr>
          <p:cNvSpPr/>
          <p:nvPr/>
        </p:nvSpPr>
        <p:spPr>
          <a:xfrm>
            <a:off x="4027421" y="730606"/>
            <a:ext cx="5528561" cy="233039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z</a:t>
            </a:r>
            <a:endParaRPr lang="ko-KR" altLang="en-US" dirty="0"/>
          </a:p>
        </p:txBody>
      </p:sp>
      <p:sp>
        <p:nvSpPr>
          <p:cNvPr id="11" name="TextBox 10">
            <a:extLst>
              <a:ext uri="{FF2B5EF4-FFF2-40B4-BE49-F238E27FC236}">
                <a16:creationId xmlns:a16="http://schemas.microsoft.com/office/drawing/2014/main" id="{21919CEB-BCD0-4554-A60C-94DEA8D02B23}"/>
              </a:ext>
            </a:extLst>
          </p:cNvPr>
          <p:cNvSpPr txBox="1"/>
          <p:nvPr/>
        </p:nvSpPr>
        <p:spPr>
          <a:xfrm>
            <a:off x="1294269" y="2512088"/>
            <a:ext cx="854110" cy="369332"/>
          </a:xfrm>
          <a:prstGeom prst="rect">
            <a:avLst/>
          </a:prstGeom>
          <a:noFill/>
        </p:spPr>
        <p:txBody>
          <a:bodyPr wrap="square" rtlCol="0">
            <a:spAutoFit/>
          </a:bodyPr>
          <a:lstStyle/>
          <a:p>
            <a:r>
              <a:rPr lang="en-US" altLang="ko-KR" b="1" dirty="0">
                <a:solidFill>
                  <a:schemeClr val="accent1"/>
                </a:solidFill>
              </a:rPr>
              <a:t>Full</a:t>
            </a:r>
            <a:endParaRPr lang="ko-KR" altLang="en-US" b="1" dirty="0">
              <a:solidFill>
                <a:schemeClr val="accent1"/>
              </a:solidFill>
            </a:endParaRPr>
          </a:p>
        </p:txBody>
      </p:sp>
      <p:sp>
        <p:nvSpPr>
          <p:cNvPr id="12" name="TextBox 11">
            <a:extLst>
              <a:ext uri="{FF2B5EF4-FFF2-40B4-BE49-F238E27FC236}">
                <a16:creationId xmlns:a16="http://schemas.microsoft.com/office/drawing/2014/main" id="{BB34D94E-57B7-40E9-B06B-D54F925262FD}"/>
              </a:ext>
            </a:extLst>
          </p:cNvPr>
          <p:cNvSpPr txBox="1"/>
          <p:nvPr/>
        </p:nvSpPr>
        <p:spPr>
          <a:xfrm>
            <a:off x="9589182" y="2512088"/>
            <a:ext cx="1695117" cy="369332"/>
          </a:xfrm>
          <a:prstGeom prst="rect">
            <a:avLst/>
          </a:prstGeom>
          <a:noFill/>
        </p:spPr>
        <p:txBody>
          <a:bodyPr wrap="square" rtlCol="0">
            <a:spAutoFit/>
          </a:bodyPr>
          <a:lstStyle/>
          <a:p>
            <a:r>
              <a:rPr lang="en-US" altLang="ko-KR" b="1" dirty="0">
                <a:solidFill>
                  <a:schemeClr val="accent2"/>
                </a:solidFill>
              </a:rPr>
              <a:t>Disconnected</a:t>
            </a:r>
            <a:endParaRPr lang="ko-KR" altLang="en-US" b="1" dirty="0">
              <a:solidFill>
                <a:schemeClr val="accent2"/>
              </a:solidFill>
            </a:endParaRPr>
          </a:p>
        </p:txBody>
      </p:sp>
      <p:sp>
        <p:nvSpPr>
          <p:cNvPr id="13" name="직사각형 12">
            <a:extLst>
              <a:ext uri="{FF2B5EF4-FFF2-40B4-BE49-F238E27FC236}">
                <a16:creationId xmlns:a16="http://schemas.microsoft.com/office/drawing/2014/main" id="{7A22069C-8E0A-411B-A97E-206712030269}"/>
              </a:ext>
            </a:extLst>
          </p:cNvPr>
          <p:cNvSpPr/>
          <p:nvPr/>
        </p:nvSpPr>
        <p:spPr>
          <a:xfrm>
            <a:off x="5574869" y="3060333"/>
            <a:ext cx="1398687" cy="45366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z</a:t>
            </a:r>
            <a:endParaRPr lang="ko-KR" altLang="en-US" dirty="0"/>
          </a:p>
        </p:txBody>
      </p:sp>
      <p:sp>
        <p:nvSpPr>
          <p:cNvPr id="14" name="TextBox 13">
            <a:extLst>
              <a:ext uri="{FF2B5EF4-FFF2-40B4-BE49-F238E27FC236}">
                <a16:creationId xmlns:a16="http://schemas.microsoft.com/office/drawing/2014/main" id="{3F8BE0E8-BC0E-4CC2-A4D5-8D605DD9016E}"/>
              </a:ext>
            </a:extLst>
          </p:cNvPr>
          <p:cNvSpPr txBox="1"/>
          <p:nvPr/>
        </p:nvSpPr>
        <p:spPr>
          <a:xfrm>
            <a:off x="7029907" y="3136293"/>
            <a:ext cx="1695117" cy="369332"/>
          </a:xfrm>
          <a:prstGeom prst="rect">
            <a:avLst/>
          </a:prstGeom>
          <a:noFill/>
        </p:spPr>
        <p:txBody>
          <a:bodyPr wrap="square" rtlCol="0">
            <a:spAutoFit/>
          </a:bodyPr>
          <a:lstStyle/>
          <a:p>
            <a:r>
              <a:rPr lang="en-US" altLang="ko-KR" b="1" dirty="0">
                <a:solidFill>
                  <a:schemeClr val="accent6"/>
                </a:solidFill>
              </a:rPr>
              <a:t>Connected</a:t>
            </a:r>
            <a:endParaRPr lang="ko-KR" altLang="en-US" b="1" dirty="0">
              <a:solidFill>
                <a:schemeClr val="accent6"/>
              </a:solidFill>
            </a:endParaRPr>
          </a:p>
        </p:txBody>
      </p:sp>
      <p:sp>
        <p:nvSpPr>
          <p:cNvPr id="15" name="타원 14">
            <a:extLst>
              <a:ext uri="{FF2B5EF4-FFF2-40B4-BE49-F238E27FC236}">
                <a16:creationId xmlns:a16="http://schemas.microsoft.com/office/drawing/2014/main" id="{C8ABEAAB-9618-4ED1-AE96-EB672EF6123B}"/>
              </a:ext>
            </a:extLst>
          </p:cNvPr>
          <p:cNvSpPr/>
          <p:nvPr/>
        </p:nvSpPr>
        <p:spPr>
          <a:xfrm>
            <a:off x="691370" y="5673077"/>
            <a:ext cx="391885"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8A4DFADE-BE1F-47A8-9FC4-48CE7F0747E2}"/>
              </a:ext>
            </a:extLst>
          </p:cNvPr>
          <p:cNvSpPr/>
          <p:nvPr/>
        </p:nvSpPr>
        <p:spPr>
          <a:xfrm>
            <a:off x="2200297" y="3976581"/>
            <a:ext cx="391885" cy="3693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 name="직선 연결선 17">
            <a:extLst>
              <a:ext uri="{FF2B5EF4-FFF2-40B4-BE49-F238E27FC236}">
                <a16:creationId xmlns:a16="http://schemas.microsoft.com/office/drawing/2014/main" id="{B87BDDD8-E10D-4A6F-A4E9-A8400480360D}"/>
              </a:ext>
            </a:extLst>
          </p:cNvPr>
          <p:cNvCxnSpPr>
            <a:stCxn id="15" idx="7"/>
            <a:endCxn id="16" idx="3"/>
          </p:cNvCxnSpPr>
          <p:nvPr/>
        </p:nvCxnSpPr>
        <p:spPr>
          <a:xfrm flipV="1">
            <a:off x="1025865" y="4291826"/>
            <a:ext cx="1231822" cy="143533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E91B83C-01F6-4912-AB87-C4B65D644155}"/>
              </a:ext>
            </a:extLst>
          </p:cNvPr>
          <p:cNvSpPr txBox="1"/>
          <p:nvPr/>
        </p:nvSpPr>
        <p:spPr>
          <a:xfrm>
            <a:off x="715504" y="4425920"/>
            <a:ext cx="1157529" cy="646331"/>
          </a:xfrm>
          <a:prstGeom prst="rect">
            <a:avLst/>
          </a:prstGeom>
          <a:noFill/>
        </p:spPr>
        <p:txBody>
          <a:bodyPr wrap="square" rtlCol="0">
            <a:spAutoFit/>
          </a:bodyPr>
          <a:lstStyle/>
          <a:p>
            <a:r>
              <a:rPr lang="en-US" altLang="ko-KR" dirty="0"/>
              <a:t>Fixed distance</a:t>
            </a:r>
            <a:endParaRPr lang="ko-KR" altLang="en-US" dirty="0"/>
          </a:p>
        </p:txBody>
      </p:sp>
      <p:sp>
        <p:nvSpPr>
          <p:cNvPr id="20" name="TextBox 19">
            <a:extLst>
              <a:ext uri="{FF2B5EF4-FFF2-40B4-BE49-F238E27FC236}">
                <a16:creationId xmlns:a16="http://schemas.microsoft.com/office/drawing/2014/main" id="{AD5615FC-1DB6-45FA-9B43-497B46600D7C}"/>
              </a:ext>
            </a:extLst>
          </p:cNvPr>
          <p:cNvSpPr txBox="1"/>
          <p:nvPr/>
        </p:nvSpPr>
        <p:spPr>
          <a:xfrm>
            <a:off x="2397060" y="4425920"/>
            <a:ext cx="1389202" cy="92333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X  </a:t>
            </a:r>
            <a:r>
              <a:rPr lang="en-US" altLang="ko-KR" sz="5400" b="1" dirty="0"/>
              <a:t>N</a:t>
            </a:r>
            <a:endParaRPr lang="ko-KR" altLang="en-US" sz="2400" b="1" dirty="0"/>
          </a:p>
        </p:txBody>
      </p:sp>
      <p:sp>
        <p:nvSpPr>
          <p:cNvPr id="21" name="사각형: 둥근 모서리 20">
            <a:extLst>
              <a:ext uri="{FF2B5EF4-FFF2-40B4-BE49-F238E27FC236}">
                <a16:creationId xmlns:a16="http://schemas.microsoft.com/office/drawing/2014/main" id="{FFD2BB66-77FC-4E4B-AE0E-906E7F3C4774}"/>
              </a:ext>
            </a:extLst>
          </p:cNvPr>
          <p:cNvSpPr/>
          <p:nvPr/>
        </p:nvSpPr>
        <p:spPr>
          <a:xfrm>
            <a:off x="4230356" y="4138960"/>
            <a:ext cx="3135086" cy="1595587"/>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4pcf (connected) 0%</a:t>
            </a:r>
          </a:p>
          <a:p>
            <a:pPr algn="ctr"/>
            <a:endParaRPr lang="en-US" altLang="ko-KR" dirty="0">
              <a:solidFill>
                <a:schemeClr val="tx1"/>
              </a:solidFill>
            </a:endParaRPr>
          </a:p>
          <a:p>
            <a:pPr algn="ctr"/>
            <a:r>
              <a:rPr lang="en-US" altLang="ko-KR" dirty="0">
                <a:solidFill>
                  <a:schemeClr val="tx1"/>
                </a:solidFill>
              </a:rPr>
              <a:t>2pcf 100%</a:t>
            </a:r>
            <a:endParaRPr lang="ko-KR" altLang="en-US" dirty="0">
              <a:solidFill>
                <a:schemeClr val="tx1"/>
              </a:solidFill>
            </a:endParaRPr>
          </a:p>
        </p:txBody>
      </p:sp>
      <p:cxnSp>
        <p:nvCxnSpPr>
          <p:cNvPr id="23" name="연결선: 꺾임 22">
            <a:extLst>
              <a:ext uri="{FF2B5EF4-FFF2-40B4-BE49-F238E27FC236}">
                <a16:creationId xmlns:a16="http://schemas.microsoft.com/office/drawing/2014/main" id="{3EE741DA-58D0-4275-A104-B7D901B1A1FD}"/>
              </a:ext>
            </a:extLst>
          </p:cNvPr>
          <p:cNvCxnSpPr>
            <a:cxnSpLocks/>
          </p:cNvCxnSpPr>
          <p:nvPr/>
        </p:nvCxnSpPr>
        <p:spPr>
          <a:xfrm>
            <a:off x="5487463" y="5418962"/>
            <a:ext cx="608537" cy="586767"/>
          </a:xfrm>
          <a:prstGeom prst="bentConnector3">
            <a:avLst>
              <a:gd name="adj1" fmla="val 46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D25A8EA-260B-4AD4-9415-AD354A665644}"/>
              </a:ext>
            </a:extLst>
          </p:cNvPr>
          <p:cNvSpPr txBox="1"/>
          <p:nvPr/>
        </p:nvSpPr>
        <p:spPr>
          <a:xfrm>
            <a:off x="6129892" y="5857743"/>
            <a:ext cx="1577194" cy="646331"/>
          </a:xfrm>
          <a:prstGeom prst="rect">
            <a:avLst/>
          </a:prstGeom>
          <a:noFill/>
        </p:spPr>
        <p:txBody>
          <a:bodyPr wrap="square" rtlCol="0">
            <a:spAutoFit/>
          </a:bodyPr>
          <a:lstStyle/>
          <a:p>
            <a:r>
              <a:rPr lang="en-US" altLang="ko-KR" dirty="0"/>
              <a:t>Disconnected part</a:t>
            </a:r>
            <a:endParaRPr lang="ko-KR" altLang="en-US" dirty="0"/>
          </a:p>
        </p:txBody>
      </p:sp>
      <p:sp>
        <p:nvSpPr>
          <p:cNvPr id="32" name="사각형: 둥근 모서리 31">
            <a:extLst>
              <a:ext uri="{FF2B5EF4-FFF2-40B4-BE49-F238E27FC236}">
                <a16:creationId xmlns:a16="http://schemas.microsoft.com/office/drawing/2014/main" id="{C259C6D2-EB60-49C6-BF6F-B918ACADCCBC}"/>
              </a:ext>
            </a:extLst>
          </p:cNvPr>
          <p:cNvSpPr/>
          <p:nvPr/>
        </p:nvSpPr>
        <p:spPr>
          <a:xfrm>
            <a:off x="8227397" y="4118887"/>
            <a:ext cx="3135086" cy="1595587"/>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Will connected be 0 ?</a:t>
            </a:r>
          </a:p>
          <a:p>
            <a:pPr algn="ctr"/>
            <a:endParaRPr lang="en-US" altLang="ko-KR" dirty="0">
              <a:solidFill>
                <a:schemeClr val="tx1"/>
              </a:solidFill>
            </a:endParaRPr>
          </a:p>
          <a:p>
            <a:pPr algn="ctr"/>
            <a:r>
              <a:rPr lang="en-US" altLang="ko-KR" dirty="0">
                <a:solidFill>
                  <a:schemeClr val="tx1"/>
                </a:solidFill>
              </a:rPr>
              <a:t>= </a:t>
            </a:r>
            <a:r>
              <a:rPr lang="en-US" altLang="ko-KR" b="1" dirty="0">
                <a:solidFill>
                  <a:schemeClr val="tx1"/>
                </a:solidFill>
              </a:rPr>
              <a:t>Will encore remove disconnected part?</a:t>
            </a:r>
            <a:endParaRPr lang="ko-KR" altLang="en-US" b="1" dirty="0">
              <a:solidFill>
                <a:schemeClr val="tx1"/>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4B8EA7A-F42E-4FBA-8E58-BD60A4337CE8}"/>
                  </a:ext>
                </a:extLst>
              </p:cNvPr>
              <p:cNvSpPr txBox="1"/>
              <p:nvPr/>
            </p:nvSpPr>
            <p:spPr>
              <a:xfrm>
                <a:off x="9763884" y="2161642"/>
                <a:ext cx="103509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3∗</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2</m:t>
                          </m:r>
                          <m:r>
                            <a:rPr lang="en-US" altLang="ko-KR" b="0" i="1" smtClean="0">
                              <a:latin typeface="Cambria Math" panose="02040503050406030204" pitchFamily="18" charset="0"/>
                            </a:rPr>
                            <m:t>𝑝𝑐𝑓</m:t>
                          </m:r>
                        </m:e>
                        <m:sup>
                          <m:r>
                            <a:rPr lang="en-US" altLang="ko-KR" b="0" i="1" smtClean="0">
                              <a:latin typeface="Cambria Math" panose="02040503050406030204" pitchFamily="18" charset="0"/>
                            </a:rPr>
                            <m:t>2</m:t>
                          </m:r>
                        </m:sup>
                      </m:sSup>
                    </m:oMath>
                  </m:oMathPara>
                </a14:m>
                <a:endParaRPr lang="ko-KR" altLang="en-US" dirty="0"/>
              </a:p>
            </p:txBody>
          </p:sp>
        </mc:Choice>
        <mc:Fallback>
          <p:sp>
            <p:nvSpPr>
              <p:cNvPr id="2" name="TextBox 1">
                <a:extLst>
                  <a:ext uri="{FF2B5EF4-FFF2-40B4-BE49-F238E27FC236}">
                    <a16:creationId xmlns:a16="http://schemas.microsoft.com/office/drawing/2014/main" id="{B4B8EA7A-F42E-4FBA-8E58-BD60A4337CE8}"/>
                  </a:ext>
                </a:extLst>
              </p:cNvPr>
              <p:cNvSpPr txBox="1">
                <a:spLocks noRot="1" noChangeAspect="1" noMove="1" noResize="1" noEditPoints="1" noAdjustHandles="1" noChangeArrowheads="1" noChangeShapeType="1" noTextEdit="1"/>
              </p:cNvSpPr>
              <p:nvPr/>
            </p:nvSpPr>
            <p:spPr>
              <a:xfrm>
                <a:off x="9763884" y="2161642"/>
                <a:ext cx="1035092" cy="276999"/>
              </a:xfrm>
              <a:prstGeom prst="rect">
                <a:avLst/>
              </a:prstGeom>
              <a:blipFill>
                <a:blip r:embed="rId4"/>
                <a:stretch>
                  <a:fillRect l="-4142" r="-592" b="-40000"/>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0E4B1CB-2DFE-4904-8CCA-EF364422A83B}"/>
                  </a:ext>
                </a:extLst>
              </p:cNvPr>
              <p:cNvSpPr txBox="1"/>
              <p:nvPr/>
            </p:nvSpPr>
            <p:spPr>
              <a:xfrm>
                <a:off x="870648" y="2141012"/>
                <a:ext cx="57740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4</m:t>
                      </m:r>
                      <m:r>
                        <a:rPr lang="en-US" altLang="ko-KR" b="0" i="1" smtClean="0">
                          <a:latin typeface="Cambria Math" panose="02040503050406030204" pitchFamily="18" charset="0"/>
                        </a:rPr>
                        <m:t>𝑝𝑐𝑓</m:t>
                      </m:r>
                    </m:oMath>
                  </m:oMathPara>
                </a14:m>
                <a:endParaRPr lang="ko-KR" altLang="en-US" dirty="0"/>
              </a:p>
            </p:txBody>
          </p:sp>
        </mc:Choice>
        <mc:Fallback>
          <p:sp>
            <p:nvSpPr>
              <p:cNvPr id="22" name="TextBox 21">
                <a:extLst>
                  <a:ext uri="{FF2B5EF4-FFF2-40B4-BE49-F238E27FC236}">
                    <a16:creationId xmlns:a16="http://schemas.microsoft.com/office/drawing/2014/main" id="{70E4B1CB-2DFE-4904-8CCA-EF364422A83B}"/>
                  </a:ext>
                </a:extLst>
              </p:cNvPr>
              <p:cNvSpPr txBox="1">
                <a:spLocks noRot="1" noChangeAspect="1" noMove="1" noResize="1" noEditPoints="1" noAdjustHandles="1" noChangeArrowheads="1" noChangeShapeType="1" noTextEdit="1"/>
              </p:cNvSpPr>
              <p:nvPr/>
            </p:nvSpPr>
            <p:spPr>
              <a:xfrm>
                <a:off x="870648" y="2141012"/>
                <a:ext cx="577401" cy="276999"/>
              </a:xfrm>
              <a:prstGeom prst="rect">
                <a:avLst/>
              </a:prstGeom>
              <a:blipFill>
                <a:blip r:embed="rId5"/>
                <a:stretch>
                  <a:fillRect l="-11579" r="-10526" b="-36957"/>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24F7426B-CAC8-47D1-B0E0-80F01BD30564}"/>
                  </a:ext>
                </a:extLst>
              </p:cNvPr>
              <p:cNvSpPr txBox="1"/>
              <p:nvPr/>
            </p:nvSpPr>
            <p:spPr>
              <a:xfrm>
                <a:off x="8325264" y="3325318"/>
                <a:ext cx="1932324"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4</m:t>
                      </m:r>
                      <m:r>
                        <a:rPr lang="en-US" altLang="ko-KR" b="0" i="1" smtClean="0">
                          <a:latin typeface="Cambria Math" panose="02040503050406030204" pitchFamily="18" charset="0"/>
                        </a:rPr>
                        <m:t>𝑝𝑐𝑓</m:t>
                      </m:r>
                      <m:r>
                        <a:rPr lang="en-US" altLang="ko-KR" b="0" i="1" smtClean="0">
                          <a:latin typeface="Cambria Math" panose="02040503050406030204" pitchFamily="18" charset="0"/>
                        </a:rPr>
                        <m:t> −3∗</m:t>
                      </m:r>
                      <m:sSup>
                        <m:sSupPr>
                          <m:ctrlPr>
                            <a:rPr lang="en-US" altLang="ko-KR" i="1">
                              <a:latin typeface="Cambria Math" panose="02040503050406030204" pitchFamily="18" charset="0"/>
                            </a:rPr>
                          </m:ctrlPr>
                        </m:sSupPr>
                        <m:e>
                          <m:r>
                            <a:rPr lang="en-US" altLang="ko-KR" i="1">
                              <a:latin typeface="Cambria Math" panose="02040503050406030204" pitchFamily="18" charset="0"/>
                            </a:rPr>
                            <m:t>2</m:t>
                          </m:r>
                          <m:r>
                            <a:rPr lang="en-US" altLang="ko-KR" i="1">
                              <a:latin typeface="Cambria Math" panose="02040503050406030204" pitchFamily="18" charset="0"/>
                            </a:rPr>
                            <m:t>𝑝𝑐𝑓</m:t>
                          </m:r>
                        </m:e>
                        <m:sup>
                          <m:r>
                            <a:rPr lang="en-US" altLang="ko-KR" i="1">
                              <a:latin typeface="Cambria Math" panose="02040503050406030204" pitchFamily="18" charset="0"/>
                            </a:rPr>
                            <m:t>2</m:t>
                          </m:r>
                        </m:sup>
                      </m:sSup>
                    </m:oMath>
                  </m:oMathPara>
                </a14:m>
                <a:endParaRPr lang="ko-KR" altLang="en-US" dirty="0"/>
              </a:p>
              <a:p>
                <a:endParaRPr lang="ko-KR" altLang="en-US" dirty="0"/>
              </a:p>
            </p:txBody>
          </p:sp>
        </mc:Choice>
        <mc:Fallback>
          <p:sp>
            <p:nvSpPr>
              <p:cNvPr id="24" name="TextBox 23">
                <a:extLst>
                  <a:ext uri="{FF2B5EF4-FFF2-40B4-BE49-F238E27FC236}">
                    <a16:creationId xmlns:a16="http://schemas.microsoft.com/office/drawing/2014/main" id="{24F7426B-CAC8-47D1-B0E0-80F01BD30564}"/>
                  </a:ext>
                </a:extLst>
              </p:cNvPr>
              <p:cNvSpPr txBox="1">
                <a:spLocks noRot="1" noChangeAspect="1" noMove="1" noResize="1" noEditPoints="1" noAdjustHandles="1" noChangeArrowheads="1" noChangeShapeType="1" noTextEdit="1"/>
              </p:cNvSpPr>
              <p:nvPr/>
            </p:nvSpPr>
            <p:spPr>
              <a:xfrm>
                <a:off x="8325264" y="3325318"/>
                <a:ext cx="1932324" cy="553998"/>
              </a:xfrm>
              <a:prstGeom prst="rect">
                <a:avLst/>
              </a:prstGeom>
              <a:blipFill>
                <a:blip r:embed="rId6"/>
                <a:stretch>
                  <a:fillRect l="-1262"/>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1EF49E36-4905-47C9-B295-84355D82DFA4}"/>
                  </a:ext>
                </a:extLst>
              </p:cNvPr>
              <p:cNvSpPr txBox="1"/>
              <p:nvPr/>
            </p:nvSpPr>
            <p:spPr>
              <a:xfrm>
                <a:off x="6791701" y="6306007"/>
                <a:ext cx="103509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3∗</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2</m:t>
                          </m:r>
                          <m:r>
                            <a:rPr lang="en-US" altLang="ko-KR" b="0" i="1" smtClean="0">
                              <a:latin typeface="Cambria Math" panose="02040503050406030204" pitchFamily="18" charset="0"/>
                            </a:rPr>
                            <m:t>𝑝𝑐𝑓</m:t>
                          </m:r>
                        </m:e>
                        <m:sup>
                          <m:r>
                            <a:rPr lang="en-US" altLang="ko-KR" b="0" i="1" smtClean="0">
                              <a:latin typeface="Cambria Math" panose="02040503050406030204" pitchFamily="18" charset="0"/>
                            </a:rPr>
                            <m:t>2</m:t>
                          </m:r>
                        </m:sup>
                      </m:sSup>
                    </m:oMath>
                  </m:oMathPara>
                </a14:m>
                <a:endParaRPr lang="ko-KR" altLang="en-US" dirty="0"/>
              </a:p>
            </p:txBody>
          </p:sp>
        </mc:Choice>
        <mc:Fallback>
          <p:sp>
            <p:nvSpPr>
              <p:cNvPr id="25" name="TextBox 24">
                <a:extLst>
                  <a:ext uri="{FF2B5EF4-FFF2-40B4-BE49-F238E27FC236}">
                    <a16:creationId xmlns:a16="http://schemas.microsoft.com/office/drawing/2014/main" id="{1EF49E36-4905-47C9-B295-84355D82DFA4}"/>
                  </a:ext>
                </a:extLst>
              </p:cNvPr>
              <p:cNvSpPr txBox="1">
                <a:spLocks noRot="1" noChangeAspect="1" noMove="1" noResize="1" noEditPoints="1" noAdjustHandles="1" noChangeArrowheads="1" noChangeShapeType="1" noTextEdit="1"/>
              </p:cNvSpPr>
              <p:nvPr/>
            </p:nvSpPr>
            <p:spPr>
              <a:xfrm>
                <a:off x="6791701" y="6306007"/>
                <a:ext cx="1035092" cy="276999"/>
              </a:xfrm>
              <a:prstGeom prst="rect">
                <a:avLst/>
              </a:prstGeom>
              <a:blipFill>
                <a:blip r:embed="rId7"/>
                <a:stretch>
                  <a:fillRect l="-3529" r="-588" b="-3695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06632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84278BD4-0255-4D52-AF41-51C973862421}"/>
              </a:ext>
            </a:extLst>
          </p:cNvPr>
          <p:cNvPicPr>
            <a:picLocks noChangeAspect="1"/>
          </p:cNvPicPr>
          <p:nvPr/>
        </p:nvPicPr>
        <p:blipFill rotWithShape="1">
          <a:blip r:embed="rId3">
            <a:extLst>
              <a:ext uri="{28A0092B-C50C-407E-A947-70E740481C1C}">
                <a14:useLocalDpi xmlns:a14="http://schemas.microsoft.com/office/drawing/2010/main" val="0"/>
              </a:ext>
            </a:extLst>
          </a:blip>
          <a:srcRect l="9976" t="10654" r="8877" b="10267"/>
          <a:stretch/>
        </p:blipFill>
        <p:spPr>
          <a:xfrm>
            <a:off x="3899720" y="0"/>
            <a:ext cx="7037321" cy="6858000"/>
          </a:xfrm>
          <a:prstGeom prst="rect">
            <a:avLst/>
          </a:prstGeom>
        </p:spPr>
      </p:pic>
      <p:sp>
        <p:nvSpPr>
          <p:cNvPr id="2" name="TextBox 1">
            <a:extLst>
              <a:ext uri="{FF2B5EF4-FFF2-40B4-BE49-F238E27FC236}">
                <a16:creationId xmlns:a16="http://schemas.microsoft.com/office/drawing/2014/main" id="{ECA20CAF-0065-4BEF-87C0-1134CFA39349}"/>
              </a:ext>
            </a:extLst>
          </p:cNvPr>
          <p:cNvSpPr txBox="1"/>
          <p:nvPr/>
        </p:nvSpPr>
        <p:spPr>
          <a:xfrm>
            <a:off x="379308" y="268941"/>
            <a:ext cx="385104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Test at the encore code</a:t>
            </a:r>
            <a:endParaRPr lang="ko-KR" altLang="en-US" sz="2400" b="1" dirty="0"/>
          </a:p>
        </p:txBody>
      </p:sp>
      <p:cxnSp>
        <p:nvCxnSpPr>
          <p:cNvPr id="6" name="직선 화살표 연결선 5">
            <a:extLst>
              <a:ext uri="{FF2B5EF4-FFF2-40B4-BE49-F238E27FC236}">
                <a16:creationId xmlns:a16="http://schemas.microsoft.com/office/drawing/2014/main" id="{75D35C36-A141-4C98-80FA-620B10776DDE}"/>
              </a:ext>
            </a:extLst>
          </p:cNvPr>
          <p:cNvCxnSpPr/>
          <p:nvPr/>
        </p:nvCxnSpPr>
        <p:spPr>
          <a:xfrm>
            <a:off x="3205424" y="1516366"/>
            <a:ext cx="10249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5B42C5A-D57F-4118-A39B-4D3E89E5F277}"/>
              </a:ext>
            </a:extLst>
          </p:cNvPr>
          <p:cNvSpPr txBox="1"/>
          <p:nvPr/>
        </p:nvSpPr>
        <p:spPr>
          <a:xfrm>
            <a:off x="1856977" y="1331700"/>
            <a:ext cx="1418786" cy="369332"/>
          </a:xfrm>
          <a:prstGeom prst="rect">
            <a:avLst/>
          </a:prstGeom>
          <a:noFill/>
        </p:spPr>
        <p:txBody>
          <a:bodyPr wrap="square" rtlCol="0">
            <a:spAutoFit/>
          </a:bodyPr>
          <a:lstStyle/>
          <a:p>
            <a:r>
              <a:rPr lang="en-US" altLang="ko-KR" dirty="0"/>
              <a:t>Bin 1, 2, 3</a:t>
            </a:r>
            <a:endParaRPr lang="ko-KR" altLang="en-US" dirty="0"/>
          </a:p>
        </p:txBody>
      </p:sp>
      <p:sp>
        <p:nvSpPr>
          <p:cNvPr id="8" name="직사각형 7">
            <a:extLst>
              <a:ext uri="{FF2B5EF4-FFF2-40B4-BE49-F238E27FC236}">
                <a16:creationId xmlns:a16="http://schemas.microsoft.com/office/drawing/2014/main" id="{A481F0C3-D54B-4256-834E-30B5C2F02D38}"/>
              </a:ext>
            </a:extLst>
          </p:cNvPr>
          <p:cNvSpPr/>
          <p:nvPr/>
        </p:nvSpPr>
        <p:spPr>
          <a:xfrm>
            <a:off x="1542423" y="2982274"/>
            <a:ext cx="460256" cy="9043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F4D0CF9C-6580-4EC6-AB30-638CD83A3D35}"/>
              </a:ext>
            </a:extLst>
          </p:cNvPr>
          <p:cNvSpPr/>
          <p:nvPr/>
        </p:nvSpPr>
        <p:spPr>
          <a:xfrm>
            <a:off x="1542423" y="3416028"/>
            <a:ext cx="460256" cy="904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F48EAB95-02BB-4E90-9B70-FF86BA3C3AF0}"/>
              </a:ext>
            </a:extLst>
          </p:cNvPr>
          <p:cNvSpPr/>
          <p:nvPr/>
        </p:nvSpPr>
        <p:spPr>
          <a:xfrm>
            <a:off x="1542423" y="3867757"/>
            <a:ext cx="460256" cy="904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4DB56D1B-7369-43CA-88A5-6DCAE7C698F1}"/>
              </a:ext>
            </a:extLst>
          </p:cNvPr>
          <p:cNvSpPr txBox="1"/>
          <p:nvPr/>
        </p:nvSpPr>
        <p:spPr>
          <a:xfrm>
            <a:off x="2104836" y="2845103"/>
            <a:ext cx="1597981" cy="369332"/>
          </a:xfrm>
          <a:prstGeom prst="rect">
            <a:avLst/>
          </a:prstGeom>
          <a:noFill/>
        </p:spPr>
        <p:txBody>
          <a:bodyPr wrap="square" rtlCol="0">
            <a:spAutoFit/>
          </a:bodyPr>
          <a:lstStyle/>
          <a:p>
            <a:r>
              <a:rPr lang="en-US" altLang="ko-KR" dirty="0"/>
              <a:t>disconnected</a:t>
            </a:r>
            <a:endParaRPr lang="ko-KR" altLang="en-US" dirty="0"/>
          </a:p>
        </p:txBody>
      </p:sp>
      <p:sp>
        <p:nvSpPr>
          <p:cNvPr id="12" name="TextBox 11">
            <a:extLst>
              <a:ext uri="{FF2B5EF4-FFF2-40B4-BE49-F238E27FC236}">
                <a16:creationId xmlns:a16="http://schemas.microsoft.com/office/drawing/2014/main" id="{D3513F18-5076-4602-B552-AEE3BA971605}"/>
              </a:ext>
            </a:extLst>
          </p:cNvPr>
          <p:cNvSpPr txBox="1"/>
          <p:nvPr/>
        </p:nvSpPr>
        <p:spPr>
          <a:xfrm>
            <a:off x="2119909" y="3276579"/>
            <a:ext cx="1597981" cy="369332"/>
          </a:xfrm>
          <a:prstGeom prst="rect">
            <a:avLst/>
          </a:prstGeom>
          <a:noFill/>
        </p:spPr>
        <p:txBody>
          <a:bodyPr wrap="square" rtlCol="0">
            <a:spAutoFit/>
          </a:bodyPr>
          <a:lstStyle/>
          <a:p>
            <a:r>
              <a:rPr lang="en-US" altLang="ko-KR" dirty="0"/>
              <a:t>connected</a:t>
            </a:r>
            <a:endParaRPr lang="ko-KR" altLang="en-US" dirty="0"/>
          </a:p>
        </p:txBody>
      </p:sp>
      <p:sp>
        <p:nvSpPr>
          <p:cNvPr id="13" name="TextBox 12">
            <a:extLst>
              <a:ext uri="{FF2B5EF4-FFF2-40B4-BE49-F238E27FC236}">
                <a16:creationId xmlns:a16="http://schemas.microsoft.com/office/drawing/2014/main" id="{28A94BD4-EEF5-4C2B-9E18-4F7AB3C379CF}"/>
              </a:ext>
            </a:extLst>
          </p:cNvPr>
          <p:cNvSpPr txBox="1"/>
          <p:nvPr/>
        </p:nvSpPr>
        <p:spPr>
          <a:xfrm>
            <a:off x="2119909" y="3708055"/>
            <a:ext cx="1597981" cy="369332"/>
          </a:xfrm>
          <a:prstGeom prst="rect">
            <a:avLst/>
          </a:prstGeom>
          <a:noFill/>
        </p:spPr>
        <p:txBody>
          <a:bodyPr wrap="square" rtlCol="0">
            <a:spAutoFit/>
          </a:bodyPr>
          <a:lstStyle/>
          <a:p>
            <a:r>
              <a:rPr lang="en-US" altLang="ko-KR" dirty="0"/>
              <a:t>full</a:t>
            </a:r>
            <a:endParaRPr lang="ko-KR" altLang="en-US" dirty="0"/>
          </a:p>
        </p:txBody>
      </p:sp>
      <p:cxnSp>
        <p:nvCxnSpPr>
          <p:cNvPr id="14" name="직선 화살표 연결선 13">
            <a:extLst>
              <a:ext uri="{FF2B5EF4-FFF2-40B4-BE49-F238E27FC236}">
                <a16:creationId xmlns:a16="http://schemas.microsoft.com/office/drawing/2014/main" id="{39D16B0D-E1A2-4C1A-AFD3-C8F693E74849}"/>
              </a:ext>
            </a:extLst>
          </p:cNvPr>
          <p:cNvCxnSpPr/>
          <p:nvPr/>
        </p:nvCxnSpPr>
        <p:spPr>
          <a:xfrm>
            <a:off x="3538693" y="5689042"/>
            <a:ext cx="10249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01ED02E-9C80-4D95-9E0C-4F5557D28849}"/>
              </a:ext>
            </a:extLst>
          </p:cNvPr>
          <p:cNvSpPr txBox="1"/>
          <p:nvPr/>
        </p:nvSpPr>
        <p:spPr>
          <a:xfrm>
            <a:off x="1150000" y="5309304"/>
            <a:ext cx="2440317" cy="707886"/>
          </a:xfrm>
          <a:prstGeom prst="rect">
            <a:avLst/>
          </a:prstGeom>
          <a:noFill/>
        </p:spPr>
        <p:txBody>
          <a:bodyPr wrap="square" rtlCol="0">
            <a:spAutoFit/>
          </a:bodyPr>
          <a:lstStyle/>
          <a:p>
            <a:r>
              <a:rPr lang="en-US" altLang="ko-KR" sz="2000" dirty="0"/>
              <a:t>Can this connected</a:t>
            </a:r>
          </a:p>
          <a:p>
            <a:r>
              <a:rPr lang="en-US" altLang="ko-KR" sz="2000" dirty="0"/>
              <a:t>be a noise?</a:t>
            </a:r>
            <a:endParaRPr lang="ko-KR" altLang="en-US" sz="2000" dirty="0"/>
          </a:p>
        </p:txBody>
      </p:sp>
      <p:sp>
        <p:nvSpPr>
          <p:cNvPr id="16" name="화살표: 아래쪽 15">
            <a:extLst>
              <a:ext uri="{FF2B5EF4-FFF2-40B4-BE49-F238E27FC236}">
                <a16:creationId xmlns:a16="http://schemas.microsoft.com/office/drawing/2014/main" id="{68D2A65E-98D9-468B-B407-4A9555C35E88}"/>
              </a:ext>
            </a:extLst>
          </p:cNvPr>
          <p:cNvSpPr/>
          <p:nvPr/>
        </p:nvSpPr>
        <p:spPr>
          <a:xfrm>
            <a:off x="5978769" y="2148261"/>
            <a:ext cx="241161" cy="28135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화살표: 아래쪽 16">
            <a:extLst>
              <a:ext uri="{FF2B5EF4-FFF2-40B4-BE49-F238E27FC236}">
                <a16:creationId xmlns:a16="http://schemas.microsoft.com/office/drawing/2014/main" id="{FD565FCC-843B-4A2E-B32E-B24746DEB938}"/>
              </a:ext>
            </a:extLst>
          </p:cNvPr>
          <p:cNvSpPr/>
          <p:nvPr/>
        </p:nvSpPr>
        <p:spPr>
          <a:xfrm>
            <a:off x="5978769" y="4502092"/>
            <a:ext cx="241161" cy="28135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 name="그림 18">
            <a:extLst>
              <a:ext uri="{FF2B5EF4-FFF2-40B4-BE49-F238E27FC236}">
                <a16:creationId xmlns:a16="http://schemas.microsoft.com/office/drawing/2014/main" id="{DA5ACB97-451C-4EAF-8667-376326C6C4F9}"/>
              </a:ext>
            </a:extLst>
          </p:cNvPr>
          <p:cNvPicPr>
            <a:picLocks noChangeAspect="1"/>
          </p:cNvPicPr>
          <p:nvPr/>
        </p:nvPicPr>
        <p:blipFill>
          <a:blip r:embed="rId4"/>
          <a:stretch>
            <a:fillRect/>
          </a:stretch>
        </p:blipFill>
        <p:spPr>
          <a:xfrm>
            <a:off x="10454433" y="644141"/>
            <a:ext cx="1476581" cy="1505160"/>
          </a:xfrm>
          <a:prstGeom prst="rect">
            <a:avLst/>
          </a:prstGeom>
        </p:spPr>
      </p:pic>
      <p:cxnSp>
        <p:nvCxnSpPr>
          <p:cNvPr id="20" name="직선 화살표 연결선 19">
            <a:extLst>
              <a:ext uri="{FF2B5EF4-FFF2-40B4-BE49-F238E27FC236}">
                <a16:creationId xmlns:a16="http://schemas.microsoft.com/office/drawing/2014/main" id="{4E370D05-E3D1-4334-AB11-E22358E40046}"/>
              </a:ext>
            </a:extLst>
          </p:cNvPr>
          <p:cNvCxnSpPr>
            <a:cxnSpLocks/>
          </p:cNvCxnSpPr>
          <p:nvPr/>
        </p:nvCxnSpPr>
        <p:spPr>
          <a:xfrm flipH="1">
            <a:off x="6096000" y="1212055"/>
            <a:ext cx="4358434" cy="586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FA62FF-ED9C-4FC8-896E-75EF0C85DF95}"/>
              </a:ext>
            </a:extLst>
          </p:cNvPr>
          <p:cNvSpPr txBox="1"/>
          <p:nvPr/>
        </p:nvSpPr>
        <p:spPr>
          <a:xfrm>
            <a:off x="379307" y="656144"/>
            <a:ext cx="2171966" cy="369332"/>
          </a:xfrm>
          <a:prstGeom prst="rect">
            <a:avLst/>
          </a:prstGeom>
          <a:noFill/>
        </p:spPr>
        <p:txBody>
          <a:bodyPr wrap="square" rtlCol="0">
            <a:spAutoFit/>
          </a:bodyPr>
          <a:lstStyle/>
          <a:p>
            <a:r>
              <a:rPr lang="en-US" altLang="ko-KR" dirty="0"/>
              <a:t>- Fixed </a:t>
            </a:r>
            <a:r>
              <a:rPr lang="en-US" altLang="ko-KR" dirty="0">
                <a:highlight>
                  <a:srgbClr val="FFFF00"/>
                </a:highlight>
              </a:rPr>
              <a:t>distance 4</a:t>
            </a:r>
            <a:endParaRPr lang="ko-KR" altLang="en-US" dirty="0">
              <a:highlight>
                <a:srgbClr val="FFFF00"/>
              </a:highlight>
            </a:endParaRPr>
          </a:p>
        </p:txBody>
      </p:sp>
    </p:spTree>
    <p:extLst>
      <p:ext uri="{BB962C8B-B14F-4D97-AF65-F5344CB8AC3E}">
        <p14:creationId xmlns:p14="http://schemas.microsoft.com/office/powerpoint/2010/main" val="327351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37177-B01D-464F-9F0E-49E091DF13F5}"/>
              </a:ext>
            </a:extLst>
          </p:cNvPr>
          <p:cNvSpPr txBox="1"/>
          <p:nvPr/>
        </p:nvSpPr>
        <p:spPr>
          <a:xfrm>
            <a:off x="379308" y="268941"/>
            <a:ext cx="385104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Test at the encore code</a:t>
            </a:r>
            <a:endParaRPr lang="ko-KR" altLang="en-US" sz="2400" b="1" dirty="0"/>
          </a:p>
        </p:txBody>
      </p:sp>
      <p:sp>
        <p:nvSpPr>
          <p:cNvPr id="5" name="TextBox 4">
            <a:extLst>
              <a:ext uri="{FF2B5EF4-FFF2-40B4-BE49-F238E27FC236}">
                <a16:creationId xmlns:a16="http://schemas.microsoft.com/office/drawing/2014/main" id="{6CE5FF11-F329-4CAA-B381-4D7AB5C6A853}"/>
              </a:ext>
            </a:extLst>
          </p:cNvPr>
          <p:cNvSpPr txBox="1"/>
          <p:nvPr/>
        </p:nvSpPr>
        <p:spPr>
          <a:xfrm>
            <a:off x="379307" y="656144"/>
            <a:ext cx="2171966" cy="369332"/>
          </a:xfrm>
          <a:prstGeom prst="rect">
            <a:avLst/>
          </a:prstGeom>
          <a:noFill/>
        </p:spPr>
        <p:txBody>
          <a:bodyPr wrap="square" rtlCol="0">
            <a:spAutoFit/>
          </a:bodyPr>
          <a:lstStyle/>
          <a:p>
            <a:r>
              <a:rPr lang="en-US" altLang="ko-KR" dirty="0"/>
              <a:t>- Fixed distance 4</a:t>
            </a:r>
            <a:endParaRPr lang="ko-KR" altLang="en-US" dirty="0"/>
          </a:p>
        </p:txBody>
      </p:sp>
      <p:sp>
        <p:nvSpPr>
          <p:cNvPr id="6" name="TextBox 5">
            <a:extLst>
              <a:ext uri="{FF2B5EF4-FFF2-40B4-BE49-F238E27FC236}">
                <a16:creationId xmlns:a16="http://schemas.microsoft.com/office/drawing/2014/main" id="{ED707BC3-06E8-4F40-BBFB-AB61F0D7C592}"/>
              </a:ext>
            </a:extLst>
          </p:cNvPr>
          <p:cNvSpPr txBox="1"/>
          <p:nvPr/>
        </p:nvSpPr>
        <p:spPr>
          <a:xfrm>
            <a:off x="2271841" y="5786357"/>
            <a:ext cx="7900534" cy="830997"/>
          </a:xfrm>
          <a:prstGeom prst="rect">
            <a:avLst/>
          </a:prstGeom>
          <a:noFill/>
        </p:spPr>
        <p:txBody>
          <a:bodyPr wrap="square" rtlCol="0">
            <a:spAutoFit/>
          </a:bodyPr>
          <a:lstStyle/>
          <a:p>
            <a:r>
              <a:rPr lang="en-US" altLang="ko-KR" sz="2400" dirty="0"/>
              <a:t>Seems decreasing after averaging multiple calculations, </a:t>
            </a:r>
          </a:p>
          <a:p>
            <a:r>
              <a:rPr lang="en-US" altLang="ko-KR" sz="2400" dirty="0"/>
              <a:t>so the connected value can be concluded as noise</a:t>
            </a:r>
            <a:endParaRPr lang="ko-KR" altLang="en-US" sz="2400" dirty="0"/>
          </a:p>
        </p:txBody>
      </p:sp>
      <p:sp>
        <p:nvSpPr>
          <p:cNvPr id="7" name="화살표: 아래쪽 6">
            <a:extLst>
              <a:ext uri="{FF2B5EF4-FFF2-40B4-BE49-F238E27FC236}">
                <a16:creationId xmlns:a16="http://schemas.microsoft.com/office/drawing/2014/main" id="{66E7307E-9951-4CFF-9647-4110C2CC567A}"/>
              </a:ext>
            </a:extLst>
          </p:cNvPr>
          <p:cNvSpPr/>
          <p:nvPr/>
        </p:nvSpPr>
        <p:spPr>
          <a:xfrm>
            <a:off x="3838470" y="1412679"/>
            <a:ext cx="241161" cy="28135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D87E82C2-78CC-4A3E-B9BF-BB49B9DC9F75}"/>
              </a:ext>
            </a:extLst>
          </p:cNvPr>
          <p:cNvSpPr txBox="1"/>
          <p:nvPr/>
        </p:nvSpPr>
        <p:spPr>
          <a:xfrm>
            <a:off x="3696937" y="1022022"/>
            <a:ext cx="2291881" cy="369332"/>
          </a:xfrm>
          <a:prstGeom prst="rect">
            <a:avLst/>
          </a:prstGeom>
          <a:noFill/>
        </p:spPr>
        <p:txBody>
          <a:bodyPr wrap="square" rtlCol="0">
            <a:spAutoFit/>
          </a:bodyPr>
          <a:lstStyle/>
          <a:p>
            <a:r>
              <a:rPr lang="en-US" altLang="ko-KR" dirty="0"/>
              <a:t>Peak for distance 4</a:t>
            </a:r>
            <a:endParaRPr lang="ko-KR" altLang="en-US" dirty="0"/>
          </a:p>
        </p:txBody>
      </p:sp>
      <p:pic>
        <p:nvPicPr>
          <p:cNvPr id="9" name="그림 8">
            <a:extLst>
              <a:ext uri="{FF2B5EF4-FFF2-40B4-BE49-F238E27FC236}">
                <a16:creationId xmlns:a16="http://schemas.microsoft.com/office/drawing/2014/main" id="{1D83DA1A-9AE9-4800-9F0A-1D6B0F47BA51}"/>
              </a:ext>
            </a:extLst>
          </p:cNvPr>
          <p:cNvPicPr>
            <a:picLocks noChangeAspect="1"/>
          </p:cNvPicPr>
          <p:nvPr/>
        </p:nvPicPr>
        <p:blipFill rotWithShape="1">
          <a:blip r:embed="rId3">
            <a:extLst>
              <a:ext uri="{28A0092B-C50C-407E-A947-70E740481C1C}">
                <a14:useLocalDpi xmlns:a14="http://schemas.microsoft.com/office/drawing/2010/main" val="0"/>
              </a:ext>
            </a:extLst>
          </a:blip>
          <a:srcRect l="9848" t="9716" r="9621" b="8253"/>
          <a:stretch/>
        </p:blipFill>
        <p:spPr>
          <a:xfrm>
            <a:off x="120072" y="1591604"/>
            <a:ext cx="12071927" cy="4098981"/>
          </a:xfrm>
          <a:prstGeom prst="rect">
            <a:avLst/>
          </a:prstGeom>
        </p:spPr>
      </p:pic>
    </p:spTree>
    <p:extLst>
      <p:ext uri="{BB962C8B-B14F-4D97-AF65-F5344CB8AC3E}">
        <p14:creationId xmlns:p14="http://schemas.microsoft.com/office/powerpoint/2010/main" val="363217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F80F80-E3A0-4457-8B2E-5E97E544D326}"/>
              </a:ext>
            </a:extLst>
          </p:cNvPr>
          <p:cNvSpPr txBox="1"/>
          <p:nvPr/>
        </p:nvSpPr>
        <p:spPr>
          <a:xfrm>
            <a:off x="379308" y="268941"/>
            <a:ext cx="399872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Test at the encore code 2</a:t>
            </a:r>
            <a:endParaRPr lang="ko-KR" altLang="en-US" sz="2400" b="1" dirty="0"/>
          </a:p>
        </p:txBody>
      </p:sp>
      <p:sp>
        <p:nvSpPr>
          <p:cNvPr id="5" name="TextBox 4">
            <a:extLst>
              <a:ext uri="{FF2B5EF4-FFF2-40B4-BE49-F238E27FC236}">
                <a16:creationId xmlns:a16="http://schemas.microsoft.com/office/drawing/2014/main" id="{4F147098-3DB0-49BA-81C2-62AC7FAC36D3}"/>
              </a:ext>
            </a:extLst>
          </p:cNvPr>
          <p:cNvSpPr txBox="1"/>
          <p:nvPr/>
        </p:nvSpPr>
        <p:spPr>
          <a:xfrm>
            <a:off x="379307" y="656144"/>
            <a:ext cx="2631748" cy="369332"/>
          </a:xfrm>
          <a:prstGeom prst="rect">
            <a:avLst/>
          </a:prstGeom>
          <a:noFill/>
        </p:spPr>
        <p:txBody>
          <a:bodyPr wrap="square" rtlCol="0">
            <a:spAutoFit/>
          </a:bodyPr>
          <a:lstStyle/>
          <a:p>
            <a:r>
              <a:rPr lang="en-US" altLang="ko-KR" dirty="0"/>
              <a:t>- Non – fixed distance</a:t>
            </a:r>
            <a:endParaRPr lang="ko-KR" altLang="en-US" dirty="0"/>
          </a:p>
        </p:txBody>
      </p:sp>
      <p:sp>
        <p:nvSpPr>
          <p:cNvPr id="6" name="사각형: 둥근 모서리 5">
            <a:extLst>
              <a:ext uri="{FF2B5EF4-FFF2-40B4-BE49-F238E27FC236}">
                <a16:creationId xmlns:a16="http://schemas.microsoft.com/office/drawing/2014/main" id="{705C2C89-A77E-4613-9993-903A1611E373}"/>
              </a:ext>
            </a:extLst>
          </p:cNvPr>
          <p:cNvSpPr/>
          <p:nvPr/>
        </p:nvSpPr>
        <p:spPr>
          <a:xfrm>
            <a:off x="868217" y="1412678"/>
            <a:ext cx="2715491" cy="1275103"/>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Given power spectrum</a:t>
            </a:r>
            <a:endParaRPr lang="ko-KR" altLang="en-US" dirty="0">
              <a:solidFill>
                <a:schemeClr val="tx1"/>
              </a:solidFill>
            </a:endParaRPr>
          </a:p>
        </p:txBody>
      </p:sp>
      <p:sp>
        <p:nvSpPr>
          <p:cNvPr id="7" name="화살표: 오른쪽 6">
            <a:extLst>
              <a:ext uri="{FF2B5EF4-FFF2-40B4-BE49-F238E27FC236}">
                <a16:creationId xmlns:a16="http://schemas.microsoft.com/office/drawing/2014/main" id="{BCF60397-0BC3-4747-9D1D-00D914C8EC7D}"/>
              </a:ext>
            </a:extLst>
          </p:cNvPr>
          <p:cNvSpPr/>
          <p:nvPr/>
        </p:nvSpPr>
        <p:spPr>
          <a:xfrm>
            <a:off x="3888508" y="1819396"/>
            <a:ext cx="979055" cy="4616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사각형: 둥근 모서리 7">
            <a:extLst>
              <a:ext uri="{FF2B5EF4-FFF2-40B4-BE49-F238E27FC236}">
                <a16:creationId xmlns:a16="http://schemas.microsoft.com/office/drawing/2014/main" id="{08E5EF2F-F685-4271-8637-6648946E6A89}"/>
              </a:ext>
            </a:extLst>
          </p:cNvPr>
          <p:cNvSpPr/>
          <p:nvPr/>
        </p:nvSpPr>
        <p:spPr>
          <a:xfrm>
            <a:off x="5172363" y="1412678"/>
            <a:ext cx="2715491" cy="1275103"/>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Calculates every available distance</a:t>
            </a:r>
            <a:endParaRPr lang="ko-KR" altLang="en-US" dirty="0">
              <a:solidFill>
                <a:schemeClr val="tx1"/>
              </a:solidFill>
            </a:endParaRPr>
          </a:p>
        </p:txBody>
      </p:sp>
      <p:sp>
        <p:nvSpPr>
          <p:cNvPr id="9" name="타원 8">
            <a:extLst>
              <a:ext uri="{FF2B5EF4-FFF2-40B4-BE49-F238E27FC236}">
                <a16:creationId xmlns:a16="http://schemas.microsoft.com/office/drawing/2014/main" id="{F7F62F63-46C8-405B-988B-3D6F828584FE}"/>
              </a:ext>
            </a:extLst>
          </p:cNvPr>
          <p:cNvSpPr/>
          <p:nvPr/>
        </p:nvSpPr>
        <p:spPr>
          <a:xfrm>
            <a:off x="8791661" y="2687781"/>
            <a:ext cx="391885"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a:extLst>
              <a:ext uri="{FF2B5EF4-FFF2-40B4-BE49-F238E27FC236}">
                <a16:creationId xmlns:a16="http://schemas.microsoft.com/office/drawing/2014/main" id="{86D2599A-A751-4C55-A2D7-F8CC3D0AF3A9}"/>
              </a:ext>
            </a:extLst>
          </p:cNvPr>
          <p:cNvSpPr/>
          <p:nvPr/>
        </p:nvSpPr>
        <p:spPr>
          <a:xfrm>
            <a:off x="10300588" y="991285"/>
            <a:ext cx="391885" cy="3693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 name="직선 연결선 10">
            <a:extLst>
              <a:ext uri="{FF2B5EF4-FFF2-40B4-BE49-F238E27FC236}">
                <a16:creationId xmlns:a16="http://schemas.microsoft.com/office/drawing/2014/main" id="{2C48B989-CF5F-469F-B5A2-660FA0DC2309}"/>
              </a:ext>
            </a:extLst>
          </p:cNvPr>
          <p:cNvCxnSpPr>
            <a:stCxn id="9" idx="7"/>
            <a:endCxn id="10" idx="3"/>
          </p:cNvCxnSpPr>
          <p:nvPr/>
        </p:nvCxnSpPr>
        <p:spPr>
          <a:xfrm flipV="1">
            <a:off x="9126156" y="1306530"/>
            <a:ext cx="1231822" cy="143533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BC52059-BBAD-40EC-89FC-09D8341F3426}"/>
              </a:ext>
            </a:extLst>
          </p:cNvPr>
          <p:cNvSpPr txBox="1"/>
          <p:nvPr/>
        </p:nvSpPr>
        <p:spPr>
          <a:xfrm>
            <a:off x="8608291" y="1440624"/>
            <a:ext cx="1365033" cy="646331"/>
          </a:xfrm>
          <a:prstGeom prst="rect">
            <a:avLst/>
          </a:prstGeom>
          <a:noFill/>
        </p:spPr>
        <p:txBody>
          <a:bodyPr wrap="square" rtlCol="0">
            <a:spAutoFit/>
          </a:bodyPr>
          <a:lstStyle/>
          <a:p>
            <a:r>
              <a:rPr lang="en-US" altLang="ko-KR" dirty="0"/>
              <a:t>Non -fixed distance</a:t>
            </a:r>
            <a:endParaRPr lang="ko-KR" altLang="en-US" dirty="0"/>
          </a:p>
        </p:txBody>
      </p:sp>
      <p:sp>
        <p:nvSpPr>
          <p:cNvPr id="13" name="TextBox 12">
            <a:extLst>
              <a:ext uri="{FF2B5EF4-FFF2-40B4-BE49-F238E27FC236}">
                <a16:creationId xmlns:a16="http://schemas.microsoft.com/office/drawing/2014/main" id="{49ECFD0A-B3C0-440E-AE9D-1F1613FE77E5}"/>
              </a:ext>
            </a:extLst>
          </p:cNvPr>
          <p:cNvSpPr txBox="1"/>
          <p:nvPr/>
        </p:nvSpPr>
        <p:spPr>
          <a:xfrm>
            <a:off x="10244022" y="1675862"/>
            <a:ext cx="1389202" cy="92333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X  </a:t>
            </a:r>
            <a:r>
              <a:rPr lang="en-US" altLang="ko-KR" sz="5400" b="1" dirty="0"/>
              <a:t>N</a:t>
            </a:r>
            <a:endParaRPr lang="ko-KR" altLang="en-US" sz="2400" b="1" dirty="0"/>
          </a:p>
        </p:txBody>
      </p:sp>
      <p:sp>
        <p:nvSpPr>
          <p:cNvPr id="14" name="사각형: 둥근 모서리 13">
            <a:extLst>
              <a:ext uri="{FF2B5EF4-FFF2-40B4-BE49-F238E27FC236}">
                <a16:creationId xmlns:a16="http://schemas.microsoft.com/office/drawing/2014/main" id="{2435C9A7-BC57-4E74-BCFC-A6D8D20F5937}"/>
              </a:ext>
            </a:extLst>
          </p:cNvPr>
          <p:cNvSpPr/>
          <p:nvPr/>
        </p:nvSpPr>
        <p:spPr>
          <a:xfrm>
            <a:off x="2320965" y="4116133"/>
            <a:ext cx="3135086" cy="1595587"/>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4pcf (connected) 0%</a:t>
            </a:r>
          </a:p>
          <a:p>
            <a:pPr algn="ctr"/>
            <a:endParaRPr lang="en-US" altLang="ko-KR" dirty="0">
              <a:solidFill>
                <a:schemeClr val="tx1"/>
              </a:solidFill>
            </a:endParaRPr>
          </a:p>
          <a:p>
            <a:pPr algn="ctr"/>
            <a:r>
              <a:rPr lang="en-US" altLang="ko-KR" dirty="0">
                <a:solidFill>
                  <a:schemeClr val="tx1"/>
                </a:solidFill>
              </a:rPr>
              <a:t>2pcf 100%</a:t>
            </a:r>
            <a:endParaRPr lang="ko-KR" altLang="en-US" dirty="0">
              <a:solidFill>
                <a:schemeClr val="tx1"/>
              </a:solidFill>
            </a:endParaRPr>
          </a:p>
        </p:txBody>
      </p:sp>
      <p:cxnSp>
        <p:nvCxnSpPr>
          <p:cNvPr id="15" name="연결선: 꺾임 14">
            <a:extLst>
              <a:ext uri="{FF2B5EF4-FFF2-40B4-BE49-F238E27FC236}">
                <a16:creationId xmlns:a16="http://schemas.microsoft.com/office/drawing/2014/main" id="{358894F1-F9BD-48F8-817B-724D25DBC38E}"/>
              </a:ext>
            </a:extLst>
          </p:cNvPr>
          <p:cNvCxnSpPr>
            <a:cxnSpLocks/>
          </p:cNvCxnSpPr>
          <p:nvPr/>
        </p:nvCxnSpPr>
        <p:spPr>
          <a:xfrm>
            <a:off x="3578072" y="5396135"/>
            <a:ext cx="608537" cy="586767"/>
          </a:xfrm>
          <a:prstGeom prst="bentConnector3">
            <a:avLst>
              <a:gd name="adj1" fmla="val 46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7943F5B-13C5-459B-89E2-A3231CF80C35}"/>
              </a:ext>
            </a:extLst>
          </p:cNvPr>
          <p:cNvSpPr txBox="1"/>
          <p:nvPr/>
        </p:nvSpPr>
        <p:spPr>
          <a:xfrm>
            <a:off x="4220501" y="5834916"/>
            <a:ext cx="1577194" cy="646331"/>
          </a:xfrm>
          <a:prstGeom prst="rect">
            <a:avLst/>
          </a:prstGeom>
          <a:noFill/>
        </p:spPr>
        <p:txBody>
          <a:bodyPr wrap="square" rtlCol="0">
            <a:spAutoFit/>
          </a:bodyPr>
          <a:lstStyle/>
          <a:p>
            <a:r>
              <a:rPr lang="en-US" altLang="ko-KR" dirty="0"/>
              <a:t>Disconnected part</a:t>
            </a:r>
            <a:endParaRPr lang="ko-KR" altLang="en-US" dirty="0"/>
          </a:p>
        </p:txBody>
      </p:sp>
      <p:sp>
        <p:nvSpPr>
          <p:cNvPr id="17" name="사각형: 둥근 모서리 16">
            <a:extLst>
              <a:ext uri="{FF2B5EF4-FFF2-40B4-BE49-F238E27FC236}">
                <a16:creationId xmlns:a16="http://schemas.microsoft.com/office/drawing/2014/main" id="{FC3B8011-C91B-42DB-BB7A-B6CA282E6B06}"/>
              </a:ext>
            </a:extLst>
          </p:cNvPr>
          <p:cNvSpPr/>
          <p:nvPr/>
        </p:nvSpPr>
        <p:spPr>
          <a:xfrm>
            <a:off x="6318006" y="4096060"/>
            <a:ext cx="3135086" cy="1595587"/>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Will connected be 0 ?</a:t>
            </a:r>
          </a:p>
          <a:p>
            <a:pPr algn="ctr"/>
            <a:endParaRPr lang="en-US" altLang="ko-KR" dirty="0">
              <a:solidFill>
                <a:schemeClr val="tx1"/>
              </a:solidFill>
            </a:endParaRPr>
          </a:p>
          <a:p>
            <a:pPr algn="ctr"/>
            <a:r>
              <a:rPr lang="en-US" altLang="ko-KR" dirty="0">
                <a:solidFill>
                  <a:schemeClr val="tx1"/>
                </a:solidFill>
              </a:rPr>
              <a:t>= </a:t>
            </a:r>
            <a:r>
              <a:rPr lang="en-US" altLang="ko-KR" b="1" dirty="0">
                <a:solidFill>
                  <a:schemeClr val="tx1"/>
                </a:solidFill>
              </a:rPr>
              <a:t>Will encore remove disconnected part?</a:t>
            </a:r>
            <a:endParaRPr lang="ko-KR" altLang="en-US" b="1" dirty="0">
              <a:solidFill>
                <a:schemeClr val="tx1"/>
              </a:solidFill>
            </a:endParaRPr>
          </a:p>
        </p:txBody>
      </p:sp>
      <p:sp>
        <p:nvSpPr>
          <p:cNvPr id="2" name="TextBox 1">
            <a:extLst>
              <a:ext uri="{FF2B5EF4-FFF2-40B4-BE49-F238E27FC236}">
                <a16:creationId xmlns:a16="http://schemas.microsoft.com/office/drawing/2014/main" id="{F593726A-3723-48A1-9928-978411BD813B}"/>
              </a:ext>
            </a:extLst>
          </p:cNvPr>
          <p:cNvSpPr txBox="1"/>
          <p:nvPr/>
        </p:nvSpPr>
        <p:spPr>
          <a:xfrm>
            <a:off x="868217" y="2741867"/>
            <a:ext cx="1572768" cy="369332"/>
          </a:xfrm>
          <a:prstGeom prst="rect">
            <a:avLst/>
          </a:prstGeom>
          <a:noFill/>
        </p:spPr>
        <p:txBody>
          <a:bodyPr wrap="square" rtlCol="0">
            <a:spAutoFit/>
          </a:bodyPr>
          <a:lstStyle/>
          <a:p>
            <a:r>
              <a:rPr lang="en-US" altLang="ko-KR" dirty="0" err="1"/>
              <a:t>powerbox</a:t>
            </a:r>
            <a:endParaRPr lang="ko-KR" altLang="en-US" dirty="0"/>
          </a:p>
        </p:txBody>
      </p:sp>
      <p:pic>
        <p:nvPicPr>
          <p:cNvPr id="18" name="그림 17">
            <a:extLst>
              <a:ext uri="{FF2B5EF4-FFF2-40B4-BE49-F238E27FC236}">
                <a16:creationId xmlns:a16="http://schemas.microsoft.com/office/drawing/2014/main" id="{64746B3B-AE2A-40EF-830B-3F5B44478BF3}"/>
              </a:ext>
            </a:extLst>
          </p:cNvPr>
          <p:cNvPicPr>
            <a:picLocks noChangeAspect="1"/>
          </p:cNvPicPr>
          <p:nvPr/>
        </p:nvPicPr>
        <p:blipFill>
          <a:blip r:embed="rId3"/>
          <a:stretch>
            <a:fillRect/>
          </a:stretch>
        </p:blipFill>
        <p:spPr>
          <a:xfrm>
            <a:off x="2269214" y="837276"/>
            <a:ext cx="4436602" cy="3135588"/>
          </a:xfrm>
          <a:prstGeom prst="rect">
            <a:avLst/>
          </a:prstGeom>
        </p:spPr>
      </p:pic>
      <p:pic>
        <p:nvPicPr>
          <p:cNvPr id="20" name="그림 19">
            <a:extLst>
              <a:ext uri="{FF2B5EF4-FFF2-40B4-BE49-F238E27FC236}">
                <a16:creationId xmlns:a16="http://schemas.microsoft.com/office/drawing/2014/main" id="{FF340BD7-137B-448C-A40A-67F933FA8F69}"/>
              </a:ext>
            </a:extLst>
          </p:cNvPr>
          <p:cNvPicPr>
            <a:picLocks noChangeAspect="1"/>
          </p:cNvPicPr>
          <p:nvPr/>
        </p:nvPicPr>
        <p:blipFill>
          <a:blip r:embed="rId4"/>
          <a:stretch>
            <a:fillRect/>
          </a:stretch>
        </p:blipFill>
        <p:spPr>
          <a:xfrm>
            <a:off x="6976514" y="453575"/>
            <a:ext cx="4397234" cy="4616730"/>
          </a:xfrm>
          <a:prstGeom prst="rect">
            <a:avLst/>
          </a:prstGeom>
        </p:spPr>
      </p:pic>
    </p:spTree>
    <p:extLst>
      <p:ext uri="{BB962C8B-B14F-4D97-AF65-F5344CB8AC3E}">
        <p14:creationId xmlns:p14="http://schemas.microsoft.com/office/powerpoint/2010/main" val="196430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F80F80-E3A0-4457-8B2E-5E97E544D326}"/>
              </a:ext>
            </a:extLst>
          </p:cNvPr>
          <p:cNvSpPr txBox="1"/>
          <p:nvPr/>
        </p:nvSpPr>
        <p:spPr>
          <a:xfrm>
            <a:off x="379308" y="268941"/>
            <a:ext cx="399872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Test at the encore code 2</a:t>
            </a:r>
            <a:endParaRPr lang="ko-KR" altLang="en-US" sz="2400" b="1" dirty="0"/>
          </a:p>
        </p:txBody>
      </p:sp>
      <p:sp>
        <p:nvSpPr>
          <p:cNvPr id="5" name="TextBox 4">
            <a:extLst>
              <a:ext uri="{FF2B5EF4-FFF2-40B4-BE49-F238E27FC236}">
                <a16:creationId xmlns:a16="http://schemas.microsoft.com/office/drawing/2014/main" id="{4F147098-3DB0-49BA-81C2-62AC7FAC36D3}"/>
              </a:ext>
            </a:extLst>
          </p:cNvPr>
          <p:cNvSpPr txBox="1"/>
          <p:nvPr/>
        </p:nvSpPr>
        <p:spPr>
          <a:xfrm>
            <a:off x="379307" y="656144"/>
            <a:ext cx="2631748" cy="369332"/>
          </a:xfrm>
          <a:prstGeom prst="rect">
            <a:avLst/>
          </a:prstGeom>
          <a:noFill/>
        </p:spPr>
        <p:txBody>
          <a:bodyPr wrap="square" rtlCol="0">
            <a:spAutoFit/>
          </a:bodyPr>
          <a:lstStyle/>
          <a:p>
            <a:r>
              <a:rPr lang="en-US" altLang="ko-KR" dirty="0"/>
              <a:t>- Non – fixed distance</a:t>
            </a:r>
            <a:endParaRPr lang="ko-KR" altLang="en-US" dirty="0"/>
          </a:p>
        </p:txBody>
      </p:sp>
      <p:sp>
        <p:nvSpPr>
          <p:cNvPr id="6" name="사각형: 둥근 모서리 5">
            <a:extLst>
              <a:ext uri="{FF2B5EF4-FFF2-40B4-BE49-F238E27FC236}">
                <a16:creationId xmlns:a16="http://schemas.microsoft.com/office/drawing/2014/main" id="{705C2C89-A77E-4613-9993-903A1611E373}"/>
              </a:ext>
            </a:extLst>
          </p:cNvPr>
          <p:cNvSpPr/>
          <p:nvPr/>
        </p:nvSpPr>
        <p:spPr>
          <a:xfrm>
            <a:off x="868217" y="1412678"/>
            <a:ext cx="2715491" cy="1275103"/>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Given power spectrum</a:t>
            </a:r>
            <a:endParaRPr lang="ko-KR" altLang="en-US" dirty="0">
              <a:solidFill>
                <a:schemeClr val="tx1"/>
              </a:solidFill>
            </a:endParaRPr>
          </a:p>
        </p:txBody>
      </p:sp>
      <p:sp>
        <p:nvSpPr>
          <p:cNvPr id="7" name="화살표: 오른쪽 6">
            <a:extLst>
              <a:ext uri="{FF2B5EF4-FFF2-40B4-BE49-F238E27FC236}">
                <a16:creationId xmlns:a16="http://schemas.microsoft.com/office/drawing/2014/main" id="{BCF60397-0BC3-4747-9D1D-00D914C8EC7D}"/>
              </a:ext>
            </a:extLst>
          </p:cNvPr>
          <p:cNvSpPr/>
          <p:nvPr/>
        </p:nvSpPr>
        <p:spPr>
          <a:xfrm>
            <a:off x="3888508" y="1819396"/>
            <a:ext cx="979055" cy="4616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사각형: 둥근 모서리 7">
            <a:extLst>
              <a:ext uri="{FF2B5EF4-FFF2-40B4-BE49-F238E27FC236}">
                <a16:creationId xmlns:a16="http://schemas.microsoft.com/office/drawing/2014/main" id="{08E5EF2F-F685-4271-8637-6648946E6A89}"/>
              </a:ext>
            </a:extLst>
          </p:cNvPr>
          <p:cNvSpPr/>
          <p:nvPr/>
        </p:nvSpPr>
        <p:spPr>
          <a:xfrm>
            <a:off x="5172363" y="1412678"/>
            <a:ext cx="2715491" cy="1275103"/>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Calculates every available distance</a:t>
            </a:r>
            <a:endParaRPr lang="ko-KR" altLang="en-US" dirty="0">
              <a:solidFill>
                <a:schemeClr val="tx1"/>
              </a:solidFill>
            </a:endParaRPr>
          </a:p>
        </p:txBody>
      </p:sp>
      <p:sp>
        <p:nvSpPr>
          <p:cNvPr id="9" name="타원 8">
            <a:extLst>
              <a:ext uri="{FF2B5EF4-FFF2-40B4-BE49-F238E27FC236}">
                <a16:creationId xmlns:a16="http://schemas.microsoft.com/office/drawing/2014/main" id="{F7F62F63-46C8-405B-988B-3D6F828584FE}"/>
              </a:ext>
            </a:extLst>
          </p:cNvPr>
          <p:cNvSpPr/>
          <p:nvPr/>
        </p:nvSpPr>
        <p:spPr>
          <a:xfrm>
            <a:off x="8791661" y="2687781"/>
            <a:ext cx="391885"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a:extLst>
              <a:ext uri="{FF2B5EF4-FFF2-40B4-BE49-F238E27FC236}">
                <a16:creationId xmlns:a16="http://schemas.microsoft.com/office/drawing/2014/main" id="{86D2599A-A751-4C55-A2D7-F8CC3D0AF3A9}"/>
              </a:ext>
            </a:extLst>
          </p:cNvPr>
          <p:cNvSpPr/>
          <p:nvPr/>
        </p:nvSpPr>
        <p:spPr>
          <a:xfrm>
            <a:off x="10300588" y="991285"/>
            <a:ext cx="391885" cy="3693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 name="직선 연결선 10">
            <a:extLst>
              <a:ext uri="{FF2B5EF4-FFF2-40B4-BE49-F238E27FC236}">
                <a16:creationId xmlns:a16="http://schemas.microsoft.com/office/drawing/2014/main" id="{2C48B989-CF5F-469F-B5A2-660FA0DC2309}"/>
              </a:ext>
            </a:extLst>
          </p:cNvPr>
          <p:cNvCxnSpPr>
            <a:stCxn id="9" idx="7"/>
            <a:endCxn id="10" idx="3"/>
          </p:cNvCxnSpPr>
          <p:nvPr/>
        </p:nvCxnSpPr>
        <p:spPr>
          <a:xfrm flipV="1">
            <a:off x="9126156" y="1306530"/>
            <a:ext cx="1231822" cy="143533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BC52059-BBAD-40EC-89FC-09D8341F3426}"/>
              </a:ext>
            </a:extLst>
          </p:cNvPr>
          <p:cNvSpPr txBox="1"/>
          <p:nvPr/>
        </p:nvSpPr>
        <p:spPr>
          <a:xfrm>
            <a:off x="8608291" y="1440624"/>
            <a:ext cx="1365033" cy="646331"/>
          </a:xfrm>
          <a:prstGeom prst="rect">
            <a:avLst/>
          </a:prstGeom>
          <a:noFill/>
        </p:spPr>
        <p:txBody>
          <a:bodyPr wrap="square" rtlCol="0">
            <a:spAutoFit/>
          </a:bodyPr>
          <a:lstStyle/>
          <a:p>
            <a:r>
              <a:rPr lang="en-US" altLang="ko-KR" dirty="0"/>
              <a:t>Non -fixed distance</a:t>
            </a:r>
            <a:endParaRPr lang="ko-KR" altLang="en-US" dirty="0"/>
          </a:p>
        </p:txBody>
      </p:sp>
      <p:sp>
        <p:nvSpPr>
          <p:cNvPr id="13" name="TextBox 12">
            <a:extLst>
              <a:ext uri="{FF2B5EF4-FFF2-40B4-BE49-F238E27FC236}">
                <a16:creationId xmlns:a16="http://schemas.microsoft.com/office/drawing/2014/main" id="{49ECFD0A-B3C0-440E-AE9D-1F1613FE77E5}"/>
              </a:ext>
            </a:extLst>
          </p:cNvPr>
          <p:cNvSpPr txBox="1"/>
          <p:nvPr/>
        </p:nvSpPr>
        <p:spPr>
          <a:xfrm>
            <a:off x="10244022" y="1675862"/>
            <a:ext cx="1389202" cy="92333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X  </a:t>
            </a:r>
            <a:r>
              <a:rPr lang="en-US" altLang="ko-KR" sz="5400" b="1" dirty="0"/>
              <a:t>N</a:t>
            </a:r>
            <a:endParaRPr lang="ko-KR" altLang="en-US" sz="2400" b="1" dirty="0"/>
          </a:p>
        </p:txBody>
      </p:sp>
      <p:sp>
        <p:nvSpPr>
          <p:cNvPr id="14" name="사각형: 둥근 모서리 13">
            <a:extLst>
              <a:ext uri="{FF2B5EF4-FFF2-40B4-BE49-F238E27FC236}">
                <a16:creationId xmlns:a16="http://schemas.microsoft.com/office/drawing/2014/main" id="{2435C9A7-BC57-4E74-BCFC-A6D8D20F5937}"/>
              </a:ext>
            </a:extLst>
          </p:cNvPr>
          <p:cNvSpPr/>
          <p:nvPr/>
        </p:nvSpPr>
        <p:spPr>
          <a:xfrm>
            <a:off x="2320965" y="4116133"/>
            <a:ext cx="3135086" cy="1595587"/>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4pcf (connected) 0%</a:t>
            </a:r>
          </a:p>
          <a:p>
            <a:pPr algn="ctr"/>
            <a:endParaRPr lang="en-US" altLang="ko-KR" dirty="0">
              <a:solidFill>
                <a:schemeClr val="tx1"/>
              </a:solidFill>
            </a:endParaRPr>
          </a:p>
          <a:p>
            <a:pPr algn="ctr"/>
            <a:r>
              <a:rPr lang="en-US" altLang="ko-KR" dirty="0">
                <a:solidFill>
                  <a:schemeClr val="tx1"/>
                </a:solidFill>
              </a:rPr>
              <a:t>2pcf 100%</a:t>
            </a:r>
            <a:endParaRPr lang="ko-KR" altLang="en-US" dirty="0">
              <a:solidFill>
                <a:schemeClr val="tx1"/>
              </a:solidFill>
            </a:endParaRPr>
          </a:p>
        </p:txBody>
      </p:sp>
      <p:cxnSp>
        <p:nvCxnSpPr>
          <p:cNvPr id="15" name="연결선: 꺾임 14">
            <a:extLst>
              <a:ext uri="{FF2B5EF4-FFF2-40B4-BE49-F238E27FC236}">
                <a16:creationId xmlns:a16="http://schemas.microsoft.com/office/drawing/2014/main" id="{358894F1-F9BD-48F8-817B-724D25DBC38E}"/>
              </a:ext>
            </a:extLst>
          </p:cNvPr>
          <p:cNvCxnSpPr>
            <a:cxnSpLocks/>
          </p:cNvCxnSpPr>
          <p:nvPr/>
        </p:nvCxnSpPr>
        <p:spPr>
          <a:xfrm>
            <a:off x="3578072" y="5396135"/>
            <a:ext cx="608537" cy="586767"/>
          </a:xfrm>
          <a:prstGeom prst="bentConnector3">
            <a:avLst>
              <a:gd name="adj1" fmla="val 46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7943F5B-13C5-459B-89E2-A3231CF80C35}"/>
              </a:ext>
            </a:extLst>
          </p:cNvPr>
          <p:cNvSpPr txBox="1"/>
          <p:nvPr/>
        </p:nvSpPr>
        <p:spPr>
          <a:xfrm>
            <a:off x="4220501" y="5834916"/>
            <a:ext cx="1577194" cy="646331"/>
          </a:xfrm>
          <a:prstGeom prst="rect">
            <a:avLst/>
          </a:prstGeom>
          <a:noFill/>
        </p:spPr>
        <p:txBody>
          <a:bodyPr wrap="square" rtlCol="0">
            <a:spAutoFit/>
          </a:bodyPr>
          <a:lstStyle/>
          <a:p>
            <a:r>
              <a:rPr lang="en-US" altLang="ko-KR" dirty="0"/>
              <a:t>Disconnected part</a:t>
            </a:r>
            <a:endParaRPr lang="ko-KR" altLang="en-US" dirty="0"/>
          </a:p>
        </p:txBody>
      </p:sp>
      <p:sp>
        <p:nvSpPr>
          <p:cNvPr id="17" name="사각형: 둥근 모서리 16">
            <a:extLst>
              <a:ext uri="{FF2B5EF4-FFF2-40B4-BE49-F238E27FC236}">
                <a16:creationId xmlns:a16="http://schemas.microsoft.com/office/drawing/2014/main" id="{FC3B8011-C91B-42DB-BB7A-B6CA282E6B06}"/>
              </a:ext>
            </a:extLst>
          </p:cNvPr>
          <p:cNvSpPr/>
          <p:nvPr/>
        </p:nvSpPr>
        <p:spPr>
          <a:xfrm>
            <a:off x="6318006" y="4096060"/>
            <a:ext cx="3135086" cy="1595587"/>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Will connected be 0 ?</a:t>
            </a:r>
          </a:p>
          <a:p>
            <a:pPr algn="ctr"/>
            <a:endParaRPr lang="en-US" altLang="ko-KR" dirty="0">
              <a:solidFill>
                <a:schemeClr val="tx1"/>
              </a:solidFill>
            </a:endParaRPr>
          </a:p>
          <a:p>
            <a:pPr algn="ctr"/>
            <a:r>
              <a:rPr lang="en-US" altLang="ko-KR" dirty="0">
                <a:solidFill>
                  <a:schemeClr val="tx1"/>
                </a:solidFill>
              </a:rPr>
              <a:t>= </a:t>
            </a:r>
            <a:r>
              <a:rPr lang="en-US" altLang="ko-KR" b="1" dirty="0">
                <a:solidFill>
                  <a:schemeClr val="tx1"/>
                </a:solidFill>
              </a:rPr>
              <a:t>Will encore remove disconnected part?</a:t>
            </a:r>
            <a:endParaRPr lang="ko-KR" altLang="en-US" b="1" dirty="0">
              <a:solidFill>
                <a:schemeClr val="tx1"/>
              </a:solidFill>
            </a:endParaRPr>
          </a:p>
        </p:txBody>
      </p:sp>
      <p:sp>
        <p:nvSpPr>
          <p:cNvPr id="18" name="TextBox 17">
            <a:extLst>
              <a:ext uri="{FF2B5EF4-FFF2-40B4-BE49-F238E27FC236}">
                <a16:creationId xmlns:a16="http://schemas.microsoft.com/office/drawing/2014/main" id="{045E7A50-772A-41F2-80D2-43AF10EF2155}"/>
              </a:ext>
            </a:extLst>
          </p:cNvPr>
          <p:cNvSpPr txBox="1"/>
          <p:nvPr/>
        </p:nvSpPr>
        <p:spPr>
          <a:xfrm>
            <a:off x="868217" y="2741867"/>
            <a:ext cx="1572768" cy="369332"/>
          </a:xfrm>
          <a:prstGeom prst="rect">
            <a:avLst/>
          </a:prstGeom>
          <a:noFill/>
        </p:spPr>
        <p:txBody>
          <a:bodyPr wrap="square" rtlCol="0">
            <a:spAutoFit/>
          </a:bodyPr>
          <a:lstStyle/>
          <a:p>
            <a:r>
              <a:rPr lang="en-US" altLang="ko-KR" dirty="0" err="1"/>
              <a:t>powerbox</a:t>
            </a:r>
            <a:endParaRPr lang="ko-KR" altLang="en-US" dirty="0"/>
          </a:p>
        </p:txBody>
      </p:sp>
    </p:spTree>
    <p:extLst>
      <p:ext uri="{BB962C8B-B14F-4D97-AF65-F5344CB8AC3E}">
        <p14:creationId xmlns:p14="http://schemas.microsoft.com/office/powerpoint/2010/main" val="84876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A5762805-A8F9-43F5-ADB7-B8C40A4B6293}"/>
              </a:ext>
            </a:extLst>
          </p:cNvPr>
          <p:cNvPicPr>
            <a:picLocks noChangeAspect="1"/>
          </p:cNvPicPr>
          <p:nvPr/>
        </p:nvPicPr>
        <p:blipFill rotWithShape="1">
          <a:blip r:embed="rId3">
            <a:extLst>
              <a:ext uri="{28A0092B-C50C-407E-A947-70E740481C1C}">
                <a14:useLocalDpi xmlns:a14="http://schemas.microsoft.com/office/drawing/2010/main" val="0"/>
              </a:ext>
            </a:extLst>
          </a:blip>
          <a:srcRect l="9976" t="10653" r="8877" b="10842"/>
          <a:stretch/>
        </p:blipFill>
        <p:spPr>
          <a:xfrm>
            <a:off x="4230356" y="115306"/>
            <a:ext cx="6969684" cy="6742694"/>
          </a:xfrm>
          <a:prstGeom prst="rect">
            <a:avLst/>
          </a:prstGeom>
        </p:spPr>
      </p:pic>
      <p:sp>
        <p:nvSpPr>
          <p:cNvPr id="4" name="TextBox 3">
            <a:extLst>
              <a:ext uri="{FF2B5EF4-FFF2-40B4-BE49-F238E27FC236}">
                <a16:creationId xmlns:a16="http://schemas.microsoft.com/office/drawing/2014/main" id="{CDF80F80-E3A0-4457-8B2E-5E97E544D326}"/>
              </a:ext>
            </a:extLst>
          </p:cNvPr>
          <p:cNvSpPr txBox="1"/>
          <p:nvPr/>
        </p:nvSpPr>
        <p:spPr>
          <a:xfrm>
            <a:off x="379308" y="268941"/>
            <a:ext cx="399872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Test at the encore code 2</a:t>
            </a:r>
            <a:endParaRPr lang="ko-KR" altLang="en-US" sz="2400" b="1" dirty="0"/>
          </a:p>
        </p:txBody>
      </p:sp>
      <p:sp>
        <p:nvSpPr>
          <p:cNvPr id="5" name="TextBox 4">
            <a:extLst>
              <a:ext uri="{FF2B5EF4-FFF2-40B4-BE49-F238E27FC236}">
                <a16:creationId xmlns:a16="http://schemas.microsoft.com/office/drawing/2014/main" id="{4F147098-3DB0-49BA-81C2-62AC7FAC36D3}"/>
              </a:ext>
            </a:extLst>
          </p:cNvPr>
          <p:cNvSpPr txBox="1"/>
          <p:nvPr/>
        </p:nvSpPr>
        <p:spPr>
          <a:xfrm>
            <a:off x="379307" y="656144"/>
            <a:ext cx="2631748" cy="369332"/>
          </a:xfrm>
          <a:prstGeom prst="rect">
            <a:avLst/>
          </a:prstGeom>
          <a:noFill/>
        </p:spPr>
        <p:txBody>
          <a:bodyPr wrap="square" rtlCol="0">
            <a:spAutoFit/>
          </a:bodyPr>
          <a:lstStyle/>
          <a:p>
            <a:r>
              <a:rPr lang="en-US" altLang="ko-KR" dirty="0"/>
              <a:t>- Non – fixed distance</a:t>
            </a:r>
            <a:endParaRPr lang="ko-KR" altLang="en-US" dirty="0"/>
          </a:p>
        </p:txBody>
      </p:sp>
      <p:cxnSp>
        <p:nvCxnSpPr>
          <p:cNvPr id="18" name="직선 화살표 연결선 17">
            <a:extLst>
              <a:ext uri="{FF2B5EF4-FFF2-40B4-BE49-F238E27FC236}">
                <a16:creationId xmlns:a16="http://schemas.microsoft.com/office/drawing/2014/main" id="{9AFBBACB-8467-4054-85E1-6F1A1283291E}"/>
              </a:ext>
            </a:extLst>
          </p:cNvPr>
          <p:cNvCxnSpPr/>
          <p:nvPr/>
        </p:nvCxnSpPr>
        <p:spPr>
          <a:xfrm>
            <a:off x="3205424" y="1516366"/>
            <a:ext cx="10249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51DF69-B2C3-4B86-A969-90CF40A00C11}"/>
              </a:ext>
            </a:extLst>
          </p:cNvPr>
          <p:cNvSpPr txBox="1"/>
          <p:nvPr/>
        </p:nvSpPr>
        <p:spPr>
          <a:xfrm>
            <a:off x="1856977" y="1331700"/>
            <a:ext cx="1418786" cy="369332"/>
          </a:xfrm>
          <a:prstGeom prst="rect">
            <a:avLst/>
          </a:prstGeom>
          <a:noFill/>
        </p:spPr>
        <p:txBody>
          <a:bodyPr wrap="square" rtlCol="0">
            <a:spAutoFit/>
          </a:bodyPr>
          <a:lstStyle/>
          <a:p>
            <a:r>
              <a:rPr lang="en-US" altLang="ko-KR" dirty="0"/>
              <a:t>Bin 1, 2, 3</a:t>
            </a:r>
            <a:endParaRPr lang="ko-KR" altLang="en-US" dirty="0"/>
          </a:p>
        </p:txBody>
      </p:sp>
      <p:sp>
        <p:nvSpPr>
          <p:cNvPr id="20" name="직사각형 19">
            <a:extLst>
              <a:ext uri="{FF2B5EF4-FFF2-40B4-BE49-F238E27FC236}">
                <a16:creationId xmlns:a16="http://schemas.microsoft.com/office/drawing/2014/main" id="{92392195-E9D7-46C3-89E8-8292FCA51406}"/>
              </a:ext>
            </a:extLst>
          </p:cNvPr>
          <p:cNvSpPr/>
          <p:nvPr/>
        </p:nvSpPr>
        <p:spPr>
          <a:xfrm>
            <a:off x="1542423" y="2982274"/>
            <a:ext cx="460256" cy="9043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0411EA97-32EF-4E44-A908-B79A18AD9AD6}"/>
              </a:ext>
            </a:extLst>
          </p:cNvPr>
          <p:cNvSpPr/>
          <p:nvPr/>
        </p:nvSpPr>
        <p:spPr>
          <a:xfrm>
            <a:off x="1542423" y="3416028"/>
            <a:ext cx="460256" cy="9043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2053C314-FB8E-43B8-9347-C1856BC85EED}"/>
              </a:ext>
            </a:extLst>
          </p:cNvPr>
          <p:cNvSpPr/>
          <p:nvPr/>
        </p:nvSpPr>
        <p:spPr>
          <a:xfrm>
            <a:off x="1542423" y="3867757"/>
            <a:ext cx="460256" cy="904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318BA07D-0312-4D0C-97F4-CE7AD68A9070}"/>
              </a:ext>
            </a:extLst>
          </p:cNvPr>
          <p:cNvSpPr txBox="1"/>
          <p:nvPr/>
        </p:nvSpPr>
        <p:spPr>
          <a:xfrm>
            <a:off x="2104836" y="2845103"/>
            <a:ext cx="1597981" cy="369332"/>
          </a:xfrm>
          <a:prstGeom prst="rect">
            <a:avLst/>
          </a:prstGeom>
          <a:noFill/>
        </p:spPr>
        <p:txBody>
          <a:bodyPr wrap="square" rtlCol="0">
            <a:spAutoFit/>
          </a:bodyPr>
          <a:lstStyle/>
          <a:p>
            <a:r>
              <a:rPr lang="en-US" altLang="ko-KR" dirty="0"/>
              <a:t>disconnected</a:t>
            </a:r>
            <a:endParaRPr lang="ko-KR" altLang="en-US" dirty="0"/>
          </a:p>
        </p:txBody>
      </p:sp>
      <p:sp>
        <p:nvSpPr>
          <p:cNvPr id="24" name="TextBox 23">
            <a:extLst>
              <a:ext uri="{FF2B5EF4-FFF2-40B4-BE49-F238E27FC236}">
                <a16:creationId xmlns:a16="http://schemas.microsoft.com/office/drawing/2014/main" id="{880BD934-256C-4E0B-80D5-866C9CB0FF03}"/>
              </a:ext>
            </a:extLst>
          </p:cNvPr>
          <p:cNvSpPr txBox="1"/>
          <p:nvPr/>
        </p:nvSpPr>
        <p:spPr>
          <a:xfrm>
            <a:off x="2119909" y="3276579"/>
            <a:ext cx="1597981" cy="369332"/>
          </a:xfrm>
          <a:prstGeom prst="rect">
            <a:avLst/>
          </a:prstGeom>
          <a:noFill/>
        </p:spPr>
        <p:txBody>
          <a:bodyPr wrap="square" rtlCol="0">
            <a:spAutoFit/>
          </a:bodyPr>
          <a:lstStyle/>
          <a:p>
            <a:r>
              <a:rPr lang="en-US" altLang="ko-KR" dirty="0"/>
              <a:t>connected</a:t>
            </a:r>
            <a:endParaRPr lang="ko-KR" altLang="en-US" dirty="0"/>
          </a:p>
        </p:txBody>
      </p:sp>
      <p:sp>
        <p:nvSpPr>
          <p:cNvPr id="25" name="TextBox 24">
            <a:extLst>
              <a:ext uri="{FF2B5EF4-FFF2-40B4-BE49-F238E27FC236}">
                <a16:creationId xmlns:a16="http://schemas.microsoft.com/office/drawing/2014/main" id="{7705AEEC-24CB-4B9C-955E-B10906CBB55D}"/>
              </a:ext>
            </a:extLst>
          </p:cNvPr>
          <p:cNvSpPr txBox="1"/>
          <p:nvPr/>
        </p:nvSpPr>
        <p:spPr>
          <a:xfrm>
            <a:off x="2119909" y="3708055"/>
            <a:ext cx="1597981" cy="369332"/>
          </a:xfrm>
          <a:prstGeom prst="rect">
            <a:avLst/>
          </a:prstGeom>
          <a:noFill/>
        </p:spPr>
        <p:txBody>
          <a:bodyPr wrap="square" rtlCol="0">
            <a:spAutoFit/>
          </a:bodyPr>
          <a:lstStyle/>
          <a:p>
            <a:r>
              <a:rPr lang="en-US" altLang="ko-KR" dirty="0"/>
              <a:t>full</a:t>
            </a:r>
            <a:endParaRPr lang="ko-KR" altLang="en-US" dirty="0"/>
          </a:p>
        </p:txBody>
      </p:sp>
      <p:cxnSp>
        <p:nvCxnSpPr>
          <p:cNvPr id="26" name="직선 화살표 연결선 25">
            <a:extLst>
              <a:ext uri="{FF2B5EF4-FFF2-40B4-BE49-F238E27FC236}">
                <a16:creationId xmlns:a16="http://schemas.microsoft.com/office/drawing/2014/main" id="{A599BBFD-83CF-4294-A15D-4A217C2D4F7C}"/>
              </a:ext>
            </a:extLst>
          </p:cNvPr>
          <p:cNvCxnSpPr/>
          <p:nvPr/>
        </p:nvCxnSpPr>
        <p:spPr>
          <a:xfrm>
            <a:off x="3538693" y="5689042"/>
            <a:ext cx="10249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9485668-9A33-410C-8CD1-6E18864F9FF6}"/>
              </a:ext>
            </a:extLst>
          </p:cNvPr>
          <p:cNvSpPr txBox="1"/>
          <p:nvPr/>
        </p:nvSpPr>
        <p:spPr>
          <a:xfrm>
            <a:off x="1150000" y="5309304"/>
            <a:ext cx="2440317" cy="707886"/>
          </a:xfrm>
          <a:prstGeom prst="rect">
            <a:avLst/>
          </a:prstGeom>
          <a:noFill/>
        </p:spPr>
        <p:txBody>
          <a:bodyPr wrap="square" rtlCol="0">
            <a:spAutoFit/>
          </a:bodyPr>
          <a:lstStyle/>
          <a:p>
            <a:r>
              <a:rPr lang="en-US" altLang="ko-KR" sz="2000" dirty="0"/>
              <a:t>Can this connected</a:t>
            </a:r>
          </a:p>
          <a:p>
            <a:r>
              <a:rPr lang="en-US" altLang="ko-KR" sz="2000" dirty="0"/>
              <a:t>be a noise?</a:t>
            </a:r>
            <a:endParaRPr lang="ko-KR" altLang="en-US" sz="2000" dirty="0"/>
          </a:p>
        </p:txBody>
      </p:sp>
    </p:spTree>
    <p:extLst>
      <p:ext uri="{BB962C8B-B14F-4D97-AF65-F5344CB8AC3E}">
        <p14:creationId xmlns:p14="http://schemas.microsoft.com/office/powerpoint/2010/main" val="305000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2E81F4-41B6-4222-925F-6B5817AE2A4E}"/>
              </a:ext>
            </a:extLst>
          </p:cNvPr>
          <p:cNvSpPr txBox="1"/>
          <p:nvPr/>
        </p:nvSpPr>
        <p:spPr>
          <a:xfrm>
            <a:off x="379308" y="268941"/>
            <a:ext cx="399872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t>Test at the encore code 2</a:t>
            </a:r>
            <a:endParaRPr lang="ko-KR" altLang="en-US" sz="2400" b="1" dirty="0"/>
          </a:p>
        </p:txBody>
      </p:sp>
      <p:sp>
        <p:nvSpPr>
          <p:cNvPr id="5" name="TextBox 4">
            <a:extLst>
              <a:ext uri="{FF2B5EF4-FFF2-40B4-BE49-F238E27FC236}">
                <a16:creationId xmlns:a16="http://schemas.microsoft.com/office/drawing/2014/main" id="{1E553103-2BB1-4CDE-8CC2-8BFE58B114E6}"/>
              </a:ext>
            </a:extLst>
          </p:cNvPr>
          <p:cNvSpPr txBox="1"/>
          <p:nvPr/>
        </p:nvSpPr>
        <p:spPr>
          <a:xfrm>
            <a:off x="379307" y="656144"/>
            <a:ext cx="2631748" cy="369332"/>
          </a:xfrm>
          <a:prstGeom prst="rect">
            <a:avLst/>
          </a:prstGeom>
          <a:noFill/>
        </p:spPr>
        <p:txBody>
          <a:bodyPr wrap="square" rtlCol="0">
            <a:spAutoFit/>
          </a:bodyPr>
          <a:lstStyle/>
          <a:p>
            <a:r>
              <a:rPr lang="en-US" altLang="ko-KR" dirty="0"/>
              <a:t>- Non – fixed distance</a:t>
            </a:r>
            <a:endParaRPr lang="ko-KR" altLang="en-US" dirty="0"/>
          </a:p>
        </p:txBody>
      </p:sp>
      <p:pic>
        <p:nvPicPr>
          <p:cNvPr id="7" name="그림 6">
            <a:extLst>
              <a:ext uri="{FF2B5EF4-FFF2-40B4-BE49-F238E27FC236}">
                <a16:creationId xmlns:a16="http://schemas.microsoft.com/office/drawing/2014/main" id="{9B73C38B-0CCA-45C1-A525-F00AF560C4C1}"/>
              </a:ext>
            </a:extLst>
          </p:cNvPr>
          <p:cNvPicPr>
            <a:picLocks noChangeAspect="1"/>
          </p:cNvPicPr>
          <p:nvPr/>
        </p:nvPicPr>
        <p:blipFill>
          <a:blip r:embed="rId3"/>
          <a:stretch>
            <a:fillRect/>
          </a:stretch>
        </p:blipFill>
        <p:spPr>
          <a:xfrm>
            <a:off x="807082" y="1602595"/>
            <a:ext cx="10577835" cy="3228145"/>
          </a:xfrm>
          <a:prstGeom prst="rect">
            <a:avLst/>
          </a:prstGeom>
        </p:spPr>
      </p:pic>
      <p:sp>
        <p:nvSpPr>
          <p:cNvPr id="8" name="TextBox 7">
            <a:extLst>
              <a:ext uri="{FF2B5EF4-FFF2-40B4-BE49-F238E27FC236}">
                <a16:creationId xmlns:a16="http://schemas.microsoft.com/office/drawing/2014/main" id="{DE828234-1271-4B95-8496-4AFF2B1A59D3}"/>
              </a:ext>
            </a:extLst>
          </p:cNvPr>
          <p:cNvSpPr txBox="1"/>
          <p:nvPr/>
        </p:nvSpPr>
        <p:spPr>
          <a:xfrm>
            <a:off x="807082" y="5407859"/>
            <a:ext cx="10577835" cy="830997"/>
          </a:xfrm>
          <a:prstGeom prst="rect">
            <a:avLst/>
          </a:prstGeom>
          <a:noFill/>
        </p:spPr>
        <p:txBody>
          <a:bodyPr wrap="square" rtlCol="0">
            <a:spAutoFit/>
          </a:bodyPr>
          <a:lstStyle/>
          <a:p>
            <a:r>
              <a:rPr lang="en-US" altLang="ko-KR" sz="2400" dirty="0"/>
              <a:t>In multiple calculation, mean value is larger than standard deviation value, so encore code doesn’t remove the disconnected part well</a:t>
            </a:r>
          </a:p>
        </p:txBody>
      </p:sp>
      <p:cxnSp>
        <p:nvCxnSpPr>
          <p:cNvPr id="3" name="직선 화살표 연결선 2">
            <a:extLst>
              <a:ext uri="{FF2B5EF4-FFF2-40B4-BE49-F238E27FC236}">
                <a16:creationId xmlns:a16="http://schemas.microsoft.com/office/drawing/2014/main" id="{CE2B2E55-9460-41F9-905A-B0C4DB651952}"/>
              </a:ext>
            </a:extLst>
          </p:cNvPr>
          <p:cNvCxnSpPr>
            <a:cxnSpLocks/>
          </p:cNvCxnSpPr>
          <p:nvPr/>
        </p:nvCxnSpPr>
        <p:spPr>
          <a:xfrm>
            <a:off x="5405933" y="1689811"/>
            <a:ext cx="53646" cy="8412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a:extLst>
              <a:ext uri="{FF2B5EF4-FFF2-40B4-BE49-F238E27FC236}">
                <a16:creationId xmlns:a16="http://schemas.microsoft.com/office/drawing/2014/main" id="{9BC5D2CA-B597-43C5-B6A7-C00CC56B34D5}"/>
              </a:ext>
            </a:extLst>
          </p:cNvPr>
          <p:cNvCxnSpPr>
            <a:cxnSpLocks/>
          </p:cNvCxnSpPr>
          <p:nvPr/>
        </p:nvCxnSpPr>
        <p:spPr>
          <a:xfrm flipH="1" flipV="1">
            <a:off x="5459580" y="2852929"/>
            <a:ext cx="421841" cy="760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776F7C6-A5B5-471D-87B7-00D4C5A9F583}"/>
              </a:ext>
            </a:extLst>
          </p:cNvPr>
          <p:cNvSpPr txBox="1"/>
          <p:nvPr/>
        </p:nvSpPr>
        <p:spPr>
          <a:xfrm>
            <a:off x="4988968" y="1272279"/>
            <a:ext cx="941221" cy="369332"/>
          </a:xfrm>
          <a:prstGeom prst="rect">
            <a:avLst/>
          </a:prstGeom>
          <a:noFill/>
        </p:spPr>
        <p:txBody>
          <a:bodyPr wrap="square" rtlCol="0">
            <a:spAutoFit/>
          </a:bodyPr>
          <a:lstStyle/>
          <a:p>
            <a:r>
              <a:rPr lang="en-US" altLang="ko-KR" dirty="0"/>
              <a:t>signal</a:t>
            </a:r>
            <a:endParaRPr lang="ko-KR" altLang="en-US" dirty="0"/>
          </a:p>
        </p:txBody>
      </p:sp>
      <p:sp>
        <p:nvSpPr>
          <p:cNvPr id="18" name="TextBox 17">
            <a:extLst>
              <a:ext uri="{FF2B5EF4-FFF2-40B4-BE49-F238E27FC236}">
                <a16:creationId xmlns:a16="http://schemas.microsoft.com/office/drawing/2014/main" id="{ED97BA69-3371-4783-8726-B681500A344C}"/>
              </a:ext>
            </a:extLst>
          </p:cNvPr>
          <p:cNvSpPr txBox="1"/>
          <p:nvPr/>
        </p:nvSpPr>
        <p:spPr>
          <a:xfrm>
            <a:off x="5670500" y="3574693"/>
            <a:ext cx="941221" cy="369332"/>
          </a:xfrm>
          <a:prstGeom prst="rect">
            <a:avLst/>
          </a:prstGeom>
          <a:noFill/>
        </p:spPr>
        <p:txBody>
          <a:bodyPr wrap="square" rtlCol="0">
            <a:spAutoFit/>
          </a:bodyPr>
          <a:lstStyle/>
          <a:p>
            <a:r>
              <a:rPr lang="en-US" altLang="ko-KR" dirty="0"/>
              <a:t>noise</a:t>
            </a:r>
            <a:endParaRPr lang="ko-KR" altLang="en-US" dirty="0"/>
          </a:p>
        </p:txBody>
      </p:sp>
    </p:spTree>
    <p:extLst>
      <p:ext uri="{BB962C8B-B14F-4D97-AF65-F5344CB8AC3E}">
        <p14:creationId xmlns:p14="http://schemas.microsoft.com/office/powerpoint/2010/main" val="290839274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777</Words>
  <Application>Microsoft Office PowerPoint</Application>
  <PresentationFormat>와이드스크린</PresentationFormat>
  <Paragraphs>108</Paragraphs>
  <Slides>11</Slides>
  <Notes>9</Notes>
  <HiddenSlides>2</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11</vt:i4>
      </vt:variant>
    </vt:vector>
  </HeadingPairs>
  <TitlesOfParts>
    <vt:vector size="17" baseType="lpstr">
      <vt:lpstr>맑은 고딕</vt:lpstr>
      <vt:lpstr>Amasis MT Pro Black</vt:lpstr>
      <vt:lpstr>Arial</vt:lpstr>
      <vt:lpstr>Cambria Math</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김수미</dc:creator>
  <cp:lastModifiedBy>김 수미</cp:lastModifiedBy>
  <cp:revision>3</cp:revision>
  <dcterms:created xsi:type="dcterms:W3CDTF">2022-01-23T06:53:48Z</dcterms:created>
  <dcterms:modified xsi:type="dcterms:W3CDTF">2022-02-07T08:05:53Z</dcterms:modified>
</cp:coreProperties>
</file>