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58" r:id="rId5"/>
    <p:sldId id="268" r:id="rId6"/>
    <p:sldId id="269" r:id="rId7"/>
    <p:sldId id="270" r:id="rId8"/>
    <p:sldId id="275" r:id="rId9"/>
    <p:sldId id="262" r:id="rId10"/>
    <p:sldId id="276" r:id="rId11"/>
    <p:sldId id="277" r:id="rId12"/>
    <p:sldId id="278" r:id="rId13"/>
    <p:sldId id="263" r:id="rId14"/>
    <p:sldId id="279" r:id="rId15"/>
    <p:sldId id="280" r:id="rId16"/>
    <p:sldId id="281" r:id="rId17"/>
    <p:sldId id="264" r:id="rId18"/>
    <p:sldId id="282" r:id="rId19"/>
    <p:sldId id="283" r:id="rId20"/>
    <p:sldId id="285" r:id="rId21"/>
    <p:sldId id="284" r:id="rId22"/>
    <p:sldId id="265" r:id="rId23"/>
    <p:sldId id="293" r:id="rId24"/>
    <p:sldId id="292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2DFCD9-1B47-4C71-957E-4B8EB5E372A0}" v="1456" dt="2021-06-03T18:42:19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8" autoAdjust="0"/>
    <p:restoredTop sz="95134" autoAdjust="0"/>
  </p:normalViewPr>
  <p:slideViewPr>
    <p:cSldViewPr snapToGrid="0">
      <p:cViewPr varScale="1">
        <p:scale>
          <a:sx n="72" d="100"/>
          <a:sy n="72" d="100"/>
        </p:scale>
        <p:origin x="4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cinus27@uos.ac.kr" userId="d28ab2f7-c1d1-4462-9080-3fe60bd0fd7f" providerId="ADAL" clId="{722DFCD9-1B47-4C71-957E-4B8EB5E372A0}"/>
    <pc:docChg chg="undo custSel addSld delSld modSld sldOrd">
      <pc:chgData name="orcinus27@uos.ac.kr" userId="d28ab2f7-c1d1-4462-9080-3fe60bd0fd7f" providerId="ADAL" clId="{722DFCD9-1B47-4C71-957E-4B8EB5E372A0}" dt="2021-06-03T18:42:19.344" v="4690"/>
      <pc:docMkLst>
        <pc:docMk/>
      </pc:docMkLst>
      <pc:sldChg chg="modSp">
        <pc:chgData name="orcinus27@uos.ac.kr" userId="d28ab2f7-c1d1-4462-9080-3fe60bd0fd7f" providerId="ADAL" clId="{722DFCD9-1B47-4C71-957E-4B8EB5E372A0}" dt="2021-05-29T18:23:57.959" v="2129" actId="20577"/>
        <pc:sldMkLst>
          <pc:docMk/>
          <pc:sldMk cId="918347764" sldId="258"/>
        </pc:sldMkLst>
        <pc:spChg chg="mod">
          <ac:chgData name="orcinus27@uos.ac.kr" userId="d28ab2f7-c1d1-4462-9080-3fe60bd0fd7f" providerId="ADAL" clId="{722DFCD9-1B47-4C71-957E-4B8EB5E372A0}" dt="2021-05-29T18:23:57.959" v="2129" actId="20577"/>
          <ac:spMkLst>
            <pc:docMk/>
            <pc:sldMk cId="918347764" sldId="258"/>
            <ac:spMk id="37" creationId="{2D5623A3-CD4D-43D0-8795-C7FE5815CFD4}"/>
          </ac:spMkLst>
        </pc:spChg>
      </pc:sldChg>
      <pc:sldChg chg="addSp delSp modSp mod modAnim">
        <pc:chgData name="orcinus27@uos.ac.kr" userId="d28ab2f7-c1d1-4462-9080-3fe60bd0fd7f" providerId="ADAL" clId="{722DFCD9-1B47-4C71-957E-4B8EB5E372A0}" dt="2021-05-29T07:09:12.616" v="1101"/>
        <pc:sldMkLst>
          <pc:docMk/>
          <pc:sldMk cId="818707074" sldId="262"/>
        </pc:sldMkLst>
        <pc:spChg chg="mod">
          <ac:chgData name="orcinus27@uos.ac.kr" userId="d28ab2f7-c1d1-4462-9080-3fe60bd0fd7f" providerId="ADAL" clId="{722DFCD9-1B47-4C71-957E-4B8EB5E372A0}" dt="2021-05-29T07:08:36.083" v="1098" actId="1076"/>
          <ac:spMkLst>
            <pc:docMk/>
            <pc:sldMk cId="818707074" sldId="262"/>
            <ac:spMk id="2" creationId="{C3A03579-6D53-4435-8111-980E8A63D29C}"/>
          </ac:spMkLst>
        </pc:spChg>
        <pc:spChg chg="mod">
          <ac:chgData name="orcinus27@uos.ac.kr" userId="d28ab2f7-c1d1-4462-9080-3fe60bd0fd7f" providerId="ADAL" clId="{722DFCD9-1B47-4C71-957E-4B8EB5E372A0}" dt="2021-05-29T05:14:36.921" v="776" actId="1076"/>
          <ac:spMkLst>
            <pc:docMk/>
            <pc:sldMk cId="818707074" sldId="262"/>
            <ac:spMk id="6" creationId="{D31C5216-ECD7-4BC9-8511-BA7DF9026C1F}"/>
          </ac:spMkLst>
        </pc:spChg>
        <pc:spChg chg="add mod">
          <ac:chgData name="orcinus27@uos.ac.kr" userId="d28ab2f7-c1d1-4462-9080-3fe60bd0fd7f" providerId="ADAL" clId="{722DFCD9-1B47-4C71-957E-4B8EB5E372A0}" dt="2021-05-29T05:09:11.161" v="644" actId="14100"/>
          <ac:spMkLst>
            <pc:docMk/>
            <pc:sldMk cId="818707074" sldId="262"/>
            <ac:spMk id="10" creationId="{B6C0FDA8-8376-49D4-A68E-1E3CCACB9262}"/>
          </ac:spMkLst>
        </pc:spChg>
        <pc:spChg chg="add mod">
          <ac:chgData name="orcinus27@uos.ac.kr" userId="d28ab2f7-c1d1-4462-9080-3fe60bd0fd7f" providerId="ADAL" clId="{722DFCD9-1B47-4C71-957E-4B8EB5E372A0}" dt="2021-05-29T05:12:55.332" v="720" actId="1582"/>
          <ac:spMkLst>
            <pc:docMk/>
            <pc:sldMk cId="818707074" sldId="262"/>
            <ac:spMk id="11" creationId="{EB182221-FCCD-48A1-A771-DAC93AA507AC}"/>
          </ac:spMkLst>
        </pc:spChg>
        <pc:spChg chg="add del mod">
          <ac:chgData name="orcinus27@uos.ac.kr" userId="d28ab2f7-c1d1-4462-9080-3fe60bd0fd7f" providerId="ADAL" clId="{722DFCD9-1B47-4C71-957E-4B8EB5E372A0}" dt="2021-05-29T05:12:42.972" v="718"/>
          <ac:spMkLst>
            <pc:docMk/>
            <pc:sldMk cId="818707074" sldId="262"/>
            <ac:spMk id="12" creationId="{34924F77-D5AA-418F-BB70-56A92532360D}"/>
          </ac:spMkLst>
        </pc:spChg>
        <pc:spChg chg="add mod">
          <ac:chgData name="orcinus27@uos.ac.kr" userId="d28ab2f7-c1d1-4462-9080-3fe60bd0fd7f" providerId="ADAL" clId="{722DFCD9-1B47-4C71-957E-4B8EB5E372A0}" dt="2021-05-29T05:13:26.994" v="747" actId="122"/>
          <ac:spMkLst>
            <pc:docMk/>
            <pc:sldMk cId="818707074" sldId="262"/>
            <ac:spMk id="13" creationId="{00D9B35A-60DD-441D-B479-9C53AFB2D428}"/>
          </ac:spMkLst>
        </pc:spChg>
        <pc:spChg chg="add mod">
          <ac:chgData name="orcinus27@uos.ac.kr" userId="d28ab2f7-c1d1-4462-9080-3fe60bd0fd7f" providerId="ADAL" clId="{722DFCD9-1B47-4C71-957E-4B8EB5E372A0}" dt="2021-05-29T05:18:47.664" v="791" actId="1076"/>
          <ac:spMkLst>
            <pc:docMk/>
            <pc:sldMk cId="818707074" sldId="262"/>
            <ac:spMk id="14" creationId="{94FC7524-CFF7-4534-BBD9-47C48F0F156D}"/>
          </ac:spMkLst>
        </pc:spChg>
        <pc:spChg chg="add mod">
          <ac:chgData name="orcinus27@uos.ac.kr" userId="d28ab2f7-c1d1-4462-9080-3fe60bd0fd7f" providerId="ADAL" clId="{722DFCD9-1B47-4C71-957E-4B8EB5E372A0}" dt="2021-05-29T05:14:48.516" v="778" actId="1076"/>
          <ac:spMkLst>
            <pc:docMk/>
            <pc:sldMk cId="818707074" sldId="262"/>
            <ac:spMk id="15" creationId="{5FD8024E-F6CB-4A6B-B74B-1AFA44C90FC6}"/>
          </ac:spMkLst>
        </pc:spChg>
        <pc:spChg chg="add mod">
          <ac:chgData name="orcinus27@uos.ac.kr" userId="d28ab2f7-c1d1-4462-9080-3fe60bd0fd7f" providerId="ADAL" clId="{722DFCD9-1B47-4C71-957E-4B8EB5E372A0}" dt="2021-05-29T05:18:47.664" v="791" actId="1076"/>
          <ac:spMkLst>
            <pc:docMk/>
            <pc:sldMk cId="818707074" sldId="262"/>
            <ac:spMk id="16" creationId="{B7DDFFE9-E746-44F1-8C21-4691B41AF8A2}"/>
          </ac:spMkLst>
        </pc:spChg>
        <pc:spChg chg="add del mod">
          <ac:chgData name="orcinus27@uos.ac.kr" userId="d28ab2f7-c1d1-4462-9080-3fe60bd0fd7f" providerId="ADAL" clId="{722DFCD9-1B47-4C71-957E-4B8EB5E372A0}" dt="2021-05-29T05:19:09.710" v="792" actId="21"/>
          <ac:spMkLst>
            <pc:docMk/>
            <pc:sldMk cId="818707074" sldId="262"/>
            <ac:spMk id="17" creationId="{35B27B4A-07FB-41B9-8769-1C3AFB045A1F}"/>
          </ac:spMkLst>
        </pc:spChg>
        <pc:spChg chg="add del mod">
          <ac:chgData name="orcinus27@uos.ac.kr" userId="d28ab2f7-c1d1-4462-9080-3fe60bd0fd7f" providerId="ADAL" clId="{722DFCD9-1B47-4C71-957E-4B8EB5E372A0}" dt="2021-05-29T05:19:09.710" v="792" actId="21"/>
          <ac:spMkLst>
            <pc:docMk/>
            <pc:sldMk cId="818707074" sldId="262"/>
            <ac:spMk id="18" creationId="{844409CD-E93A-4CBB-BC0F-57559C3A2FA5}"/>
          </ac:spMkLst>
        </pc:spChg>
        <pc:spChg chg="add mod">
          <ac:chgData name="orcinus27@uos.ac.kr" userId="d28ab2f7-c1d1-4462-9080-3fe60bd0fd7f" providerId="ADAL" clId="{722DFCD9-1B47-4C71-957E-4B8EB5E372A0}" dt="2021-05-29T06:59:51.409" v="944" actId="1076"/>
          <ac:spMkLst>
            <pc:docMk/>
            <pc:sldMk cId="818707074" sldId="262"/>
            <ac:spMk id="19" creationId="{1C9992B7-A13A-433F-8CB2-FE8E891B2319}"/>
          </ac:spMkLst>
        </pc:spChg>
        <pc:spChg chg="add del mod">
          <ac:chgData name="orcinus27@uos.ac.kr" userId="d28ab2f7-c1d1-4462-9080-3fe60bd0fd7f" providerId="ADAL" clId="{722DFCD9-1B47-4C71-957E-4B8EB5E372A0}" dt="2021-05-29T05:28:29.308" v="816" actId="21"/>
          <ac:spMkLst>
            <pc:docMk/>
            <pc:sldMk cId="818707074" sldId="262"/>
            <ac:spMk id="24" creationId="{630013AA-CDA9-4D61-8A04-23A7C23BCF43}"/>
          </ac:spMkLst>
        </pc:spChg>
        <pc:spChg chg="add mod">
          <ac:chgData name="orcinus27@uos.ac.kr" userId="d28ab2f7-c1d1-4462-9080-3fe60bd0fd7f" providerId="ADAL" clId="{722DFCD9-1B47-4C71-957E-4B8EB5E372A0}" dt="2021-05-29T05:30:31.872" v="909" actId="1076"/>
          <ac:spMkLst>
            <pc:docMk/>
            <pc:sldMk cId="818707074" sldId="262"/>
            <ac:spMk id="25" creationId="{DDFE1759-C4DB-444F-B912-F08D2DCB0C28}"/>
          </ac:spMkLst>
        </pc:spChg>
        <pc:spChg chg="add mod">
          <ac:chgData name="orcinus27@uos.ac.kr" userId="d28ab2f7-c1d1-4462-9080-3fe60bd0fd7f" providerId="ADAL" clId="{722DFCD9-1B47-4C71-957E-4B8EB5E372A0}" dt="2021-05-29T06:58:45.934" v="941" actId="1076"/>
          <ac:spMkLst>
            <pc:docMk/>
            <pc:sldMk cId="818707074" sldId="262"/>
            <ac:spMk id="26" creationId="{A516588E-E4E6-4CCD-B731-F8B5C2A6CA40}"/>
          </ac:spMkLst>
        </pc:spChg>
        <pc:spChg chg="add mod">
          <ac:chgData name="orcinus27@uos.ac.kr" userId="d28ab2f7-c1d1-4462-9080-3fe60bd0fd7f" providerId="ADAL" clId="{722DFCD9-1B47-4C71-957E-4B8EB5E372A0}" dt="2021-05-29T07:03:52.106" v="976" actId="20577"/>
          <ac:spMkLst>
            <pc:docMk/>
            <pc:sldMk cId="818707074" sldId="262"/>
            <ac:spMk id="27" creationId="{5BCD4DE6-12DC-4736-BA21-249AABA542E2}"/>
          </ac:spMkLst>
        </pc:spChg>
        <pc:spChg chg="add mod">
          <ac:chgData name="orcinus27@uos.ac.kr" userId="d28ab2f7-c1d1-4462-9080-3fe60bd0fd7f" providerId="ADAL" clId="{722DFCD9-1B47-4C71-957E-4B8EB5E372A0}" dt="2021-05-29T07:05:10.382" v="1034" actId="1076"/>
          <ac:spMkLst>
            <pc:docMk/>
            <pc:sldMk cId="818707074" sldId="262"/>
            <ac:spMk id="28" creationId="{E90F81CD-C6C5-49E4-BD86-DA646526851B}"/>
          </ac:spMkLst>
        </pc:spChg>
        <pc:spChg chg="add mod">
          <ac:chgData name="orcinus27@uos.ac.kr" userId="d28ab2f7-c1d1-4462-9080-3fe60bd0fd7f" providerId="ADAL" clId="{722DFCD9-1B47-4C71-957E-4B8EB5E372A0}" dt="2021-05-29T07:06:38.476" v="1085" actId="1076"/>
          <ac:spMkLst>
            <pc:docMk/>
            <pc:sldMk cId="818707074" sldId="262"/>
            <ac:spMk id="29" creationId="{D594FECA-E887-4DFC-BDEB-FB1BDE0DC5E0}"/>
          </ac:spMkLst>
        </pc:spChg>
        <pc:spChg chg="add mod">
          <ac:chgData name="orcinus27@uos.ac.kr" userId="d28ab2f7-c1d1-4462-9080-3fe60bd0fd7f" providerId="ADAL" clId="{722DFCD9-1B47-4C71-957E-4B8EB5E372A0}" dt="2021-05-29T07:08:45.226" v="1100" actId="1076"/>
          <ac:spMkLst>
            <pc:docMk/>
            <pc:sldMk cId="818707074" sldId="262"/>
            <ac:spMk id="33" creationId="{5A728B4E-343A-46B2-8FBE-B0591C1ED821}"/>
          </ac:spMkLst>
        </pc:spChg>
        <pc:picChg chg="add mod">
          <ac:chgData name="orcinus27@uos.ac.kr" userId="d28ab2f7-c1d1-4462-9080-3fe60bd0fd7f" providerId="ADAL" clId="{722DFCD9-1B47-4C71-957E-4B8EB5E372A0}" dt="2021-05-29T04:34:06.299" v="641" actId="1076"/>
          <ac:picMkLst>
            <pc:docMk/>
            <pc:sldMk cId="818707074" sldId="262"/>
            <ac:picMk id="4" creationId="{C6E69AAE-727F-423B-ABD9-D936693D7470}"/>
          </ac:picMkLst>
        </pc:picChg>
        <pc:picChg chg="add del mod">
          <ac:chgData name="orcinus27@uos.ac.kr" userId="d28ab2f7-c1d1-4462-9080-3fe60bd0fd7f" providerId="ADAL" clId="{722DFCD9-1B47-4C71-957E-4B8EB5E372A0}" dt="2021-05-29T07:01:43.886" v="954" actId="1076"/>
          <ac:picMkLst>
            <pc:docMk/>
            <pc:sldMk cId="818707074" sldId="262"/>
            <ac:picMk id="8" creationId="{8016F666-6559-4EA7-ACF2-539CC2889629}"/>
          </ac:picMkLst>
        </pc:picChg>
        <pc:cxnChg chg="add del mod">
          <ac:chgData name="orcinus27@uos.ac.kr" userId="d28ab2f7-c1d1-4462-9080-3fe60bd0fd7f" providerId="ADAL" clId="{722DFCD9-1B47-4C71-957E-4B8EB5E372A0}" dt="2021-05-29T05:11:11.147" v="652" actId="21"/>
          <ac:cxnSpMkLst>
            <pc:docMk/>
            <pc:sldMk cId="818707074" sldId="262"/>
            <ac:cxnSpMk id="7" creationId="{0C142E60-17AC-4445-9138-82780DC0B35A}"/>
          </ac:cxnSpMkLst>
        </pc:cxnChg>
        <pc:cxnChg chg="add mod">
          <ac:chgData name="orcinus27@uos.ac.kr" userId="d28ab2f7-c1d1-4462-9080-3fe60bd0fd7f" providerId="ADAL" clId="{722DFCD9-1B47-4C71-957E-4B8EB5E372A0}" dt="2021-05-29T05:27:38.509" v="813" actId="1582"/>
          <ac:cxnSpMkLst>
            <pc:docMk/>
            <pc:sldMk cId="818707074" sldId="262"/>
            <ac:cxnSpMk id="21" creationId="{513F7D4D-9AB3-4CE4-8CB8-ADC84A5F7A12}"/>
          </ac:cxnSpMkLst>
        </pc:cxnChg>
        <pc:cxnChg chg="add">
          <ac:chgData name="orcinus27@uos.ac.kr" userId="d28ab2f7-c1d1-4462-9080-3fe60bd0fd7f" providerId="ADAL" clId="{722DFCD9-1B47-4C71-957E-4B8EB5E372A0}" dt="2021-05-29T05:28:13.799" v="814" actId="11529"/>
          <ac:cxnSpMkLst>
            <pc:docMk/>
            <pc:sldMk cId="818707074" sldId="262"/>
            <ac:cxnSpMk id="23" creationId="{D00DF008-31D1-4B9F-9F9E-B25F3F3D013A}"/>
          </ac:cxnSpMkLst>
        </pc:cxnChg>
        <pc:cxnChg chg="add mod">
          <ac:chgData name="orcinus27@uos.ac.kr" userId="d28ab2f7-c1d1-4462-9080-3fe60bd0fd7f" providerId="ADAL" clId="{722DFCD9-1B47-4C71-957E-4B8EB5E372A0}" dt="2021-05-29T07:07:05.169" v="1087" actId="14100"/>
          <ac:cxnSpMkLst>
            <pc:docMk/>
            <pc:sldMk cId="818707074" sldId="262"/>
            <ac:cxnSpMk id="31" creationId="{35B3282D-E2A2-4EA0-8079-125C5A69029D}"/>
          </ac:cxnSpMkLst>
        </pc:cxnChg>
      </pc:sldChg>
      <pc:sldChg chg="addSp delSp modSp mod modAnim">
        <pc:chgData name="orcinus27@uos.ac.kr" userId="d28ab2f7-c1d1-4462-9080-3fe60bd0fd7f" providerId="ADAL" clId="{722DFCD9-1B47-4C71-957E-4B8EB5E372A0}" dt="2021-05-29T18:27:48.143" v="2214"/>
        <pc:sldMkLst>
          <pc:docMk/>
          <pc:sldMk cId="2261921355" sldId="263"/>
        </pc:sldMkLst>
        <pc:spChg chg="add mod">
          <ac:chgData name="orcinus27@uos.ac.kr" userId="d28ab2f7-c1d1-4462-9080-3fe60bd0fd7f" providerId="ADAL" clId="{722DFCD9-1B47-4C71-957E-4B8EB5E372A0}" dt="2021-05-29T16:36:42.909" v="2064" actId="1076"/>
          <ac:spMkLst>
            <pc:docMk/>
            <pc:sldMk cId="2261921355" sldId="263"/>
            <ac:spMk id="16" creationId="{1F21BE19-B5C5-48AD-8F5F-683F63CF5A6B}"/>
          </ac:spMkLst>
        </pc:spChg>
        <pc:spChg chg="add mod">
          <ac:chgData name="orcinus27@uos.ac.kr" userId="d28ab2f7-c1d1-4462-9080-3fe60bd0fd7f" providerId="ADAL" clId="{722DFCD9-1B47-4C71-957E-4B8EB5E372A0}" dt="2021-05-29T17:02:36.926" v="2074" actId="1076"/>
          <ac:spMkLst>
            <pc:docMk/>
            <pc:sldMk cId="2261921355" sldId="263"/>
            <ac:spMk id="20" creationId="{683BE8C2-D74B-42CA-AC2D-BAD6AF29B50D}"/>
          </ac:spMkLst>
        </pc:spChg>
        <pc:spChg chg="add mod">
          <ac:chgData name="orcinus27@uos.ac.kr" userId="d28ab2f7-c1d1-4462-9080-3fe60bd0fd7f" providerId="ADAL" clId="{722DFCD9-1B47-4C71-957E-4B8EB5E372A0}" dt="2021-05-29T18:25:24.661" v="2179" actId="1076"/>
          <ac:spMkLst>
            <pc:docMk/>
            <pc:sldMk cId="2261921355" sldId="263"/>
            <ac:spMk id="32" creationId="{C12E4FF9-B39C-4E95-BAB5-1FA785715FD7}"/>
          </ac:spMkLst>
        </pc:spChg>
        <pc:spChg chg="add del mod">
          <ac:chgData name="orcinus27@uos.ac.kr" userId="d28ab2f7-c1d1-4462-9080-3fe60bd0fd7f" providerId="ADAL" clId="{722DFCD9-1B47-4C71-957E-4B8EB5E372A0}" dt="2021-05-29T18:23:50.246" v="2128"/>
          <ac:spMkLst>
            <pc:docMk/>
            <pc:sldMk cId="2261921355" sldId="263"/>
            <ac:spMk id="33" creationId="{63DD63BE-7C31-43B7-8A94-4D3C7DCE14EC}"/>
          </ac:spMkLst>
        </pc:spChg>
        <pc:spChg chg="add mod">
          <ac:chgData name="orcinus27@uos.ac.kr" userId="d28ab2f7-c1d1-4462-9080-3fe60bd0fd7f" providerId="ADAL" clId="{722DFCD9-1B47-4C71-957E-4B8EB5E372A0}" dt="2021-05-29T18:25:24.661" v="2179" actId="1076"/>
          <ac:spMkLst>
            <pc:docMk/>
            <pc:sldMk cId="2261921355" sldId="263"/>
            <ac:spMk id="34" creationId="{CD7BCCE5-91E1-47DD-B843-4EF7F83678EE}"/>
          </ac:spMkLst>
        </pc:spChg>
        <pc:spChg chg="add mod">
          <ac:chgData name="orcinus27@uos.ac.kr" userId="d28ab2f7-c1d1-4462-9080-3fe60bd0fd7f" providerId="ADAL" clId="{722DFCD9-1B47-4C71-957E-4B8EB5E372A0}" dt="2021-05-29T18:25:24.661" v="2179" actId="1076"/>
          <ac:spMkLst>
            <pc:docMk/>
            <pc:sldMk cId="2261921355" sldId="263"/>
            <ac:spMk id="35" creationId="{A04F6225-DEAD-43A4-A934-EEB899C851DD}"/>
          </ac:spMkLst>
        </pc:spChg>
        <pc:picChg chg="add mod">
          <ac:chgData name="orcinus27@uos.ac.kr" userId="d28ab2f7-c1d1-4462-9080-3fe60bd0fd7f" providerId="ADAL" clId="{722DFCD9-1B47-4C71-957E-4B8EB5E372A0}" dt="2021-05-29T16:22:28.646" v="2010" actId="14100"/>
          <ac:picMkLst>
            <pc:docMk/>
            <pc:sldMk cId="2261921355" sldId="263"/>
            <ac:picMk id="4" creationId="{95C55C12-C0BD-442C-80D3-8546F08A7F7C}"/>
          </ac:picMkLst>
        </pc:picChg>
        <pc:picChg chg="add mod modCrop">
          <ac:chgData name="orcinus27@uos.ac.kr" userId="d28ab2f7-c1d1-4462-9080-3fe60bd0fd7f" providerId="ADAL" clId="{722DFCD9-1B47-4C71-957E-4B8EB5E372A0}" dt="2021-05-29T16:23:19.996" v="2017" actId="1076"/>
          <ac:picMkLst>
            <pc:docMk/>
            <pc:sldMk cId="2261921355" sldId="263"/>
            <ac:picMk id="8" creationId="{9828A003-B9C8-430F-9F21-DD8DD4E21B4E}"/>
          </ac:picMkLst>
        </pc:picChg>
        <pc:picChg chg="add mod">
          <ac:chgData name="orcinus27@uos.ac.kr" userId="d28ab2f7-c1d1-4462-9080-3fe60bd0fd7f" providerId="ADAL" clId="{722DFCD9-1B47-4C71-957E-4B8EB5E372A0}" dt="2021-05-29T16:34:18.236" v="2021" actId="1076"/>
          <ac:picMkLst>
            <pc:docMk/>
            <pc:sldMk cId="2261921355" sldId="263"/>
            <ac:picMk id="11" creationId="{C7F3DCCA-9EDE-4D43-B002-28AD702AB6BF}"/>
          </ac:picMkLst>
        </pc:picChg>
        <pc:picChg chg="add mod">
          <ac:chgData name="orcinus27@uos.ac.kr" userId="d28ab2f7-c1d1-4462-9080-3fe60bd0fd7f" providerId="ADAL" clId="{722DFCD9-1B47-4C71-957E-4B8EB5E372A0}" dt="2021-05-29T16:35:34.085" v="2030" actId="1076"/>
          <ac:picMkLst>
            <pc:docMk/>
            <pc:sldMk cId="2261921355" sldId="263"/>
            <ac:picMk id="13" creationId="{9FFF1DB5-54B7-4B1D-82AC-D856627242E3}"/>
          </ac:picMkLst>
        </pc:picChg>
        <pc:picChg chg="add mod">
          <ac:chgData name="orcinus27@uos.ac.kr" userId="d28ab2f7-c1d1-4462-9080-3fe60bd0fd7f" providerId="ADAL" clId="{722DFCD9-1B47-4C71-957E-4B8EB5E372A0}" dt="2021-05-29T16:35:27.337" v="2028" actId="1076"/>
          <ac:picMkLst>
            <pc:docMk/>
            <pc:sldMk cId="2261921355" sldId="263"/>
            <ac:picMk id="15" creationId="{63FE5EE1-61E0-4E01-AD7F-728D7588821C}"/>
          </ac:picMkLst>
        </pc:picChg>
        <pc:cxnChg chg="add mod">
          <ac:chgData name="orcinus27@uos.ac.kr" userId="d28ab2f7-c1d1-4462-9080-3fe60bd0fd7f" providerId="ADAL" clId="{722DFCD9-1B47-4C71-957E-4B8EB5E372A0}" dt="2021-05-29T16:37:30.131" v="2069" actId="1582"/>
          <ac:cxnSpMkLst>
            <pc:docMk/>
            <pc:sldMk cId="2261921355" sldId="263"/>
            <ac:cxnSpMk id="17" creationId="{DED510E4-19E1-4FBD-A1AE-45C9A356FD6B}"/>
          </ac:cxnSpMkLst>
        </pc:cxnChg>
        <pc:cxnChg chg="add mod">
          <ac:chgData name="orcinus27@uos.ac.kr" userId="d28ab2f7-c1d1-4462-9080-3fe60bd0fd7f" providerId="ADAL" clId="{722DFCD9-1B47-4C71-957E-4B8EB5E372A0}" dt="2021-05-29T17:03:12.629" v="2079" actId="693"/>
          <ac:cxnSpMkLst>
            <pc:docMk/>
            <pc:sldMk cId="2261921355" sldId="263"/>
            <ac:cxnSpMk id="22" creationId="{6BA45DAB-E4E3-41E9-8061-EFFE5121BE71}"/>
          </ac:cxnSpMkLst>
        </pc:cxnChg>
        <pc:cxnChg chg="add mod">
          <ac:chgData name="orcinus27@uos.ac.kr" userId="d28ab2f7-c1d1-4462-9080-3fe60bd0fd7f" providerId="ADAL" clId="{722DFCD9-1B47-4C71-957E-4B8EB5E372A0}" dt="2021-05-29T17:03:29.432" v="2084" actId="14100"/>
          <ac:cxnSpMkLst>
            <pc:docMk/>
            <pc:sldMk cId="2261921355" sldId="263"/>
            <ac:cxnSpMk id="25" creationId="{4FA81C0A-0B01-4E5A-A9AA-E99C3975B1E6}"/>
          </ac:cxnSpMkLst>
        </pc:cxnChg>
        <pc:cxnChg chg="add mod">
          <ac:chgData name="orcinus27@uos.ac.kr" userId="d28ab2f7-c1d1-4462-9080-3fe60bd0fd7f" providerId="ADAL" clId="{722DFCD9-1B47-4C71-957E-4B8EB5E372A0}" dt="2021-05-29T17:03:37.528" v="2086" actId="1076"/>
          <ac:cxnSpMkLst>
            <pc:docMk/>
            <pc:sldMk cId="2261921355" sldId="263"/>
            <ac:cxnSpMk id="29" creationId="{9F8BAF21-860E-4EBE-9359-AA9D04D47006}"/>
          </ac:cxnSpMkLst>
        </pc:cxnChg>
        <pc:cxnChg chg="add mod">
          <ac:chgData name="orcinus27@uos.ac.kr" userId="d28ab2f7-c1d1-4462-9080-3fe60bd0fd7f" providerId="ADAL" clId="{722DFCD9-1B47-4C71-957E-4B8EB5E372A0}" dt="2021-05-29T18:25:26.656" v="2180" actId="1076"/>
          <ac:cxnSpMkLst>
            <pc:docMk/>
            <pc:sldMk cId="2261921355" sldId="263"/>
            <ac:cxnSpMk id="30" creationId="{8E462DFD-F2F0-420E-A020-E7964ABD2687}"/>
          </ac:cxnSpMkLst>
        </pc:cxnChg>
      </pc:sldChg>
      <pc:sldChg chg="addSp delSp modSp mod modAnim">
        <pc:chgData name="orcinus27@uos.ac.kr" userId="d28ab2f7-c1d1-4462-9080-3fe60bd0fd7f" providerId="ADAL" clId="{722DFCD9-1B47-4C71-957E-4B8EB5E372A0}" dt="2021-05-30T09:04:42.543" v="3810"/>
        <pc:sldMkLst>
          <pc:docMk/>
          <pc:sldMk cId="4230719229" sldId="264"/>
        </pc:sldMkLst>
        <pc:spChg chg="add mod">
          <ac:chgData name="orcinus27@uos.ac.kr" userId="d28ab2f7-c1d1-4462-9080-3fe60bd0fd7f" providerId="ADAL" clId="{722DFCD9-1B47-4C71-957E-4B8EB5E372A0}" dt="2021-05-30T07:50:22.425" v="3429" actId="14100"/>
          <ac:spMkLst>
            <pc:docMk/>
            <pc:sldMk cId="4230719229" sldId="264"/>
            <ac:spMk id="10" creationId="{5E2D14C0-CD02-4404-ABD3-5EB6A77DC6B3}"/>
          </ac:spMkLst>
        </pc:spChg>
        <pc:spChg chg="add mod">
          <ac:chgData name="orcinus27@uos.ac.kr" userId="d28ab2f7-c1d1-4462-9080-3fe60bd0fd7f" providerId="ADAL" clId="{722DFCD9-1B47-4C71-957E-4B8EB5E372A0}" dt="2021-05-30T07:51:33.421" v="3473" actId="14100"/>
          <ac:spMkLst>
            <pc:docMk/>
            <pc:sldMk cId="4230719229" sldId="264"/>
            <ac:spMk id="11" creationId="{0C97C0AC-4CE5-49F0-B60C-8A7A644B15F8}"/>
          </ac:spMkLst>
        </pc:spChg>
        <pc:spChg chg="add mod">
          <ac:chgData name="orcinus27@uos.ac.kr" userId="d28ab2f7-c1d1-4462-9080-3fe60bd0fd7f" providerId="ADAL" clId="{722DFCD9-1B47-4C71-957E-4B8EB5E372A0}" dt="2021-05-30T07:54:17.144" v="3574" actId="1076"/>
          <ac:spMkLst>
            <pc:docMk/>
            <pc:sldMk cId="4230719229" sldId="264"/>
            <ac:spMk id="16" creationId="{6DA8459C-9015-4E61-A8B0-DF35083DA510}"/>
          </ac:spMkLst>
        </pc:spChg>
        <pc:spChg chg="add mod">
          <ac:chgData name="orcinus27@uos.ac.kr" userId="d28ab2f7-c1d1-4462-9080-3fe60bd0fd7f" providerId="ADAL" clId="{722DFCD9-1B47-4C71-957E-4B8EB5E372A0}" dt="2021-05-30T08:00:43.843" v="3620" actId="20577"/>
          <ac:spMkLst>
            <pc:docMk/>
            <pc:sldMk cId="4230719229" sldId="264"/>
            <ac:spMk id="21" creationId="{42020C5B-3C6F-4EF5-844E-7C3CB972A492}"/>
          </ac:spMkLst>
        </pc:spChg>
        <pc:spChg chg="add mod">
          <ac:chgData name="orcinus27@uos.ac.kr" userId="d28ab2f7-c1d1-4462-9080-3fe60bd0fd7f" providerId="ADAL" clId="{722DFCD9-1B47-4C71-957E-4B8EB5E372A0}" dt="2021-05-30T08:01:34.598" v="3630" actId="1076"/>
          <ac:spMkLst>
            <pc:docMk/>
            <pc:sldMk cId="4230719229" sldId="264"/>
            <ac:spMk id="23" creationId="{10FD012A-A567-429C-9C07-6EAA16CB0EB4}"/>
          </ac:spMkLst>
        </pc:spChg>
        <pc:spChg chg="add mod">
          <ac:chgData name="orcinus27@uos.ac.kr" userId="d28ab2f7-c1d1-4462-9080-3fe60bd0fd7f" providerId="ADAL" clId="{722DFCD9-1B47-4C71-957E-4B8EB5E372A0}" dt="2021-05-30T08:02:57.835" v="3637" actId="1076"/>
          <ac:spMkLst>
            <pc:docMk/>
            <pc:sldMk cId="4230719229" sldId="264"/>
            <ac:spMk id="26" creationId="{9EF22B21-D296-47FB-BA89-BE429E49B466}"/>
          </ac:spMkLst>
        </pc:spChg>
        <pc:spChg chg="add mod">
          <ac:chgData name="orcinus27@uos.ac.kr" userId="d28ab2f7-c1d1-4462-9080-3fe60bd0fd7f" providerId="ADAL" clId="{722DFCD9-1B47-4C71-957E-4B8EB5E372A0}" dt="2021-05-30T08:04:03.649" v="3683" actId="1076"/>
          <ac:spMkLst>
            <pc:docMk/>
            <pc:sldMk cId="4230719229" sldId="264"/>
            <ac:spMk id="27" creationId="{5A6A572F-162A-498E-98CC-C3F9D1B50F8B}"/>
          </ac:spMkLst>
        </pc:spChg>
        <pc:spChg chg="add mod">
          <ac:chgData name="orcinus27@uos.ac.kr" userId="d28ab2f7-c1d1-4462-9080-3fe60bd0fd7f" providerId="ADAL" clId="{722DFCD9-1B47-4C71-957E-4B8EB5E372A0}" dt="2021-05-30T08:06:42.892" v="3774" actId="20577"/>
          <ac:spMkLst>
            <pc:docMk/>
            <pc:sldMk cId="4230719229" sldId="264"/>
            <ac:spMk id="30" creationId="{5B5EE310-14B4-4F9F-9CBE-99FA105B79C7}"/>
          </ac:spMkLst>
        </pc:spChg>
        <pc:picChg chg="add mod">
          <ac:chgData name="orcinus27@uos.ac.kr" userId="d28ab2f7-c1d1-4462-9080-3fe60bd0fd7f" providerId="ADAL" clId="{722DFCD9-1B47-4C71-957E-4B8EB5E372A0}" dt="2021-05-30T07:50:13.563" v="3426" actId="1076"/>
          <ac:picMkLst>
            <pc:docMk/>
            <pc:sldMk cId="4230719229" sldId="264"/>
            <ac:picMk id="4" creationId="{6045988B-ECD2-413B-9740-BCF1904AF088}"/>
          </ac:picMkLst>
        </pc:picChg>
        <pc:picChg chg="add del mod">
          <ac:chgData name="orcinus27@uos.ac.kr" userId="d28ab2f7-c1d1-4462-9080-3fe60bd0fd7f" providerId="ADAL" clId="{722DFCD9-1B47-4C71-957E-4B8EB5E372A0}" dt="2021-05-30T07:42:14.633" v="3418" actId="21"/>
          <ac:picMkLst>
            <pc:docMk/>
            <pc:sldMk cId="4230719229" sldId="264"/>
            <ac:picMk id="8" creationId="{68726832-1BF7-4CA2-A738-6BB441FEF3A9}"/>
          </ac:picMkLst>
        </pc:picChg>
        <pc:cxnChg chg="add mod">
          <ac:chgData name="orcinus27@uos.ac.kr" userId="d28ab2f7-c1d1-4462-9080-3fe60bd0fd7f" providerId="ADAL" clId="{722DFCD9-1B47-4C71-957E-4B8EB5E372A0}" dt="2021-05-30T07:54:23.812" v="3575" actId="14100"/>
          <ac:cxnSpMkLst>
            <pc:docMk/>
            <pc:sldMk cId="4230719229" sldId="264"/>
            <ac:cxnSpMk id="12" creationId="{18598627-8036-4E6E-BCB6-AFF5407370E6}"/>
          </ac:cxnSpMkLst>
        </pc:cxnChg>
        <pc:cxnChg chg="add mod">
          <ac:chgData name="orcinus27@uos.ac.kr" userId="d28ab2f7-c1d1-4462-9080-3fe60bd0fd7f" providerId="ADAL" clId="{722DFCD9-1B47-4C71-957E-4B8EB5E372A0}" dt="2021-05-30T07:55:45.766" v="3579" actId="14100"/>
          <ac:cxnSpMkLst>
            <pc:docMk/>
            <pc:sldMk cId="4230719229" sldId="264"/>
            <ac:cxnSpMk id="18" creationId="{B0DEC3F5-C6F9-4C9A-9DB1-399E4950992C}"/>
          </ac:cxnSpMkLst>
        </pc:cxnChg>
        <pc:cxnChg chg="add mod">
          <ac:chgData name="orcinus27@uos.ac.kr" userId="d28ab2f7-c1d1-4462-9080-3fe60bd0fd7f" providerId="ADAL" clId="{722DFCD9-1B47-4C71-957E-4B8EB5E372A0}" dt="2021-05-30T08:01:56.667" v="3633" actId="14100"/>
          <ac:cxnSpMkLst>
            <pc:docMk/>
            <pc:sldMk cId="4230719229" sldId="264"/>
            <ac:cxnSpMk id="24" creationId="{F35D6904-38E8-45CA-9BC7-32A2D88504D4}"/>
          </ac:cxnSpMkLst>
        </pc:cxnChg>
        <pc:cxnChg chg="add mod">
          <ac:chgData name="orcinus27@uos.ac.kr" userId="d28ab2f7-c1d1-4462-9080-3fe60bd0fd7f" providerId="ADAL" clId="{722DFCD9-1B47-4C71-957E-4B8EB5E372A0}" dt="2021-05-30T08:04:13.323" v="3686" actId="14100"/>
          <ac:cxnSpMkLst>
            <pc:docMk/>
            <pc:sldMk cId="4230719229" sldId="264"/>
            <ac:cxnSpMk id="28" creationId="{4C96D5A2-41CA-474A-8690-6A74B0A5C791}"/>
          </ac:cxnSpMkLst>
        </pc:cxnChg>
        <pc:cxnChg chg="add mod">
          <ac:chgData name="orcinus27@uos.ac.kr" userId="d28ab2f7-c1d1-4462-9080-3fe60bd0fd7f" providerId="ADAL" clId="{722DFCD9-1B47-4C71-957E-4B8EB5E372A0}" dt="2021-05-30T08:06:50.467" v="3776" actId="1076"/>
          <ac:cxnSpMkLst>
            <pc:docMk/>
            <pc:sldMk cId="4230719229" sldId="264"/>
            <ac:cxnSpMk id="31" creationId="{C67C4E57-C13D-44C5-B045-8942BF9228DF}"/>
          </ac:cxnSpMkLst>
        </pc:cxnChg>
        <pc:cxnChg chg="add mod">
          <ac:chgData name="orcinus27@uos.ac.kr" userId="d28ab2f7-c1d1-4462-9080-3fe60bd0fd7f" providerId="ADAL" clId="{722DFCD9-1B47-4C71-957E-4B8EB5E372A0}" dt="2021-05-30T08:06:54.556" v="3778" actId="1076"/>
          <ac:cxnSpMkLst>
            <pc:docMk/>
            <pc:sldMk cId="4230719229" sldId="264"/>
            <ac:cxnSpMk id="32" creationId="{540BADFB-258F-48EA-B648-1150E7D64807}"/>
          </ac:cxnSpMkLst>
        </pc:cxnChg>
      </pc:sldChg>
      <pc:sldChg chg="addSp">
        <pc:chgData name="orcinus27@uos.ac.kr" userId="d28ab2f7-c1d1-4462-9080-3fe60bd0fd7f" providerId="ADAL" clId="{722DFCD9-1B47-4C71-957E-4B8EB5E372A0}" dt="2021-05-30T20:32:30.440" v="4497"/>
        <pc:sldMkLst>
          <pc:docMk/>
          <pc:sldMk cId="484334631" sldId="265"/>
        </pc:sldMkLst>
        <pc:picChg chg="add">
          <ac:chgData name="orcinus27@uos.ac.kr" userId="d28ab2f7-c1d1-4462-9080-3fe60bd0fd7f" providerId="ADAL" clId="{722DFCD9-1B47-4C71-957E-4B8EB5E372A0}" dt="2021-05-30T20:32:30.440" v="4497"/>
          <ac:picMkLst>
            <pc:docMk/>
            <pc:sldMk cId="484334631" sldId="265"/>
            <ac:picMk id="5122" creationId="{57FD8E54-DD53-4CD4-AB94-49B3F4BEA680}"/>
          </ac:picMkLst>
        </pc:picChg>
      </pc:sldChg>
      <pc:sldChg chg="addSp modSp add del mod modAnim">
        <pc:chgData name="orcinus27@uos.ac.kr" userId="d28ab2f7-c1d1-4462-9080-3fe60bd0fd7f" providerId="ADAL" clId="{722DFCD9-1B47-4C71-957E-4B8EB5E372A0}" dt="2021-05-30T20:32:41.040" v="4500"/>
        <pc:sldMkLst>
          <pc:docMk/>
          <pc:sldMk cId="2824230190" sldId="265"/>
        </pc:sldMkLst>
        <pc:spChg chg="mod">
          <ac:chgData name="orcinus27@uos.ac.kr" userId="d28ab2f7-c1d1-4462-9080-3fe60bd0fd7f" providerId="ADAL" clId="{722DFCD9-1B47-4C71-957E-4B8EB5E372A0}" dt="2021-05-30T20:15:55.794" v="4451" actId="1076"/>
          <ac:spMkLst>
            <pc:docMk/>
            <pc:sldMk cId="2824230190" sldId="265"/>
            <ac:spMk id="2" creationId="{C3A03579-6D53-4435-8111-980E8A63D29C}"/>
          </ac:spMkLst>
        </pc:spChg>
        <pc:spChg chg="add mod">
          <ac:chgData name="orcinus27@uos.ac.kr" userId="d28ab2f7-c1d1-4462-9080-3fe60bd0fd7f" providerId="ADAL" clId="{722DFCD9-1B47-4C71-957E-4B8EB5E372A0}" dt="2021-05-30T20:22:21.858" v="4468" actId="403"/>
          <ac:spMkLst>
            <pc:docMk/>
            <pc:sldMk cId="2824230190" sldId="265"/>
            <ac:spMk id="7" creationId="{5183E290-68BF-4769-9230-7F9ECFB0F73F}"/>
          </ac:spMkLst>
        </pc:spChg>
        <pc:spChg chg="add mod">
          <ac:chgData name="orcinus27@uos.ac.kr" userId="d28ab2f7-c1d1-4462-9080-3fe60bd0fd7f" providerId="ADAL" clId="{722DFCD9-1B47-4C71-957E-4B8EB5E372A0}" dt="2021-05-30T20:22:16.501" v="4467" actId="1076"/>
          <ac:spMkLst>
            <pc:docMk/>
            <pc:sldMk cId="2824230190" sldId="265"/>
            <ac:spMk id="8" creationId="{629DF111-8709-4842-A64B-16701E55AB27}"/>
          </ac:spMkLst>
        </pc:spChg>
        <pc:spChg chg="add mod">
          <ac:chgData name="orcinus27@uos.ac.kr" userId="d28ab2f7-c1d1-4462-9080-3fe60bd0fd7f" providerId="ADAL" clId="{722DFCD9-1B47-4C71-957E-4B8EB5E372A0}" dt="2021-05-30T20:22:16.501" v="4467" actId="1076"/>
          <ac:spMkLst>
            <pc:docMk/>
            <pc:sldMk cId="2824230190" sldId="265"/>
            <ac:spMk id="10" creationId="{49D4B64E-EF2D-4C20-B6AD-6DF76B8DFF15}"/>
          </ac:spMkLst>
        </pc:spChg>
        <pc:spChg chg="add mod">
          <ac:chgData name="orcinus27@uos.ac.kr" userId="d28ab2f7-c1d1-4462-9080-3fe60bd0fd7f" providerId="ADAL" clId="{722DFCD9-1B47-4C71-957E-4B8EB5E372A0}" dt="2021-05-30T20:22:16.501" v="4467" actId="1076"/>
          <ac:spMkLst>
            <pc:docMk/>
            <pc:sldMk cId="2824230190" sldId="265"/>
            <ac:spMk id="11" creationId="{6A0C5B8F-B7E6-4F9B-BEEA-B7AB78A45C96}"/>
          </ac:spMkLst>
        </pc:spChg>
        <pc:spChg chg="add mod">
          <ac:chgData name="orcinus27@uos.ac.kr" userId="d28ab2f7-c1d1-4462-9080-3fe60bd0fd7f" providerId="ADAL" clId="{722DFCD9-1B47-4C71-957E-4B8EB5E372A0}" dt="2021-05-30T20:22:47.075" v="4470" actId="1076"/>
          <ac:spMkLst>
            <pc:docMk/>
            <pc:sldMk cId="2824230190" sldId="265"/>
            <ac:spMk id="20" creationId="{66218A8E-1289-49B5-A0BE-6204CADF2A9D}"/>
          </ac:spMkLst>
        </pc:spChg>
        <pc:spChg chg="mod">
          <ac:chgData name="orcinus27@uos.ac.kr" userId="d28ab2f7-c1d1-4462-9080-3fe60bd0fd7f" providerId="ADAL" clId="{722DFCD9-1B47-4C71-957E-4B8EB5E372A0}" dt="2021-05-30T20:25:04.481" v="4478" actId="1076"/>
          <ac:spMkLst>
            <pc:docMk/>
            <pc:sldMk cId="2824230190" sldId="265"/>
            <ac:spMk id="23" creationId="{9B076E0F-5C2A-4B09-8AA4-94EE84E3E1F9}"/>
          </ac:spMkLst>
        </pc:spChg>
        <pc:grpChg chg="add mod">
          <ac:chgData name="orcinus27@uos.ac.kr" userId="d28ab2f7-c1d1-4462-9080-3fe60bd0fd7f" providerId="ADAL" clId="{722DFCD9-1B47-4C71-957E-4B8EB5E372A0}" dt="2021-05-30T20:25:04.481" v="4478" actId="1076"/>
          <ac:grpSpMkLst>
            <pc:docMk/>
            <pc:sldMk cId="2824230190" sldId="265"/>
            <ac:grpSpMk id="21" creationId="{AEFF238E-7446-443A-A76F-28326F3B852B}"/>
          </ac:grpSpMkLst>
        </pc:grpChg>
        <pc:picChg chg="add mod">
          <ac:chgData name="orcinus27@uos.ac.kr" userId="d28ab2f7-c1d1-4462-9080-3fe60bd0fd7f" providerId="ADAL" clId="{722DFCD9-1B47-4C71-957E-4B8EB5E372A0}" dt="2021-05-30T20:19:48.806" v="4458" actId="1076"/>
          <ac:picMkLst>
            <pc:docMk/>
            <pc:sldMk cId="2824230190" sldId="265"/>
            <ac:picMk id="4" creationId="{D018DB22-BCB2-4CAA-B551-D4BB3F9B09F0}"/>
          </ac:picMkLst>
        </pc:picChg>
        <pc:picChg chg="add mod">
          <ac:chgData name="orcinus27@uos.ac.kr" userId="d28ab2f7-c1d1-4462-9080-3fe60bd0fd7f" providerId="ADAL" clId="{722DFCD9-1B47-4C71-957E-4B8EB5E372A0}" dt="2021-05-30T20:22:34.693" v="4469" actId="1076"/>
          <ac:picMkLst>
            <pc:docMk/>
            <pc:sldMk cId="2824230190" sldId="265"/>
            <ac:picMk id="13" creationId="{9257E9D8-4C28-4941-907B-6A80C3CB6BB4}"/>
          </ac:picMkLst>
        </pc:picChg>
        <pc:picChg chg="add mod">
          <ac:chgData name="orcinus27@uos.ac.kr" userId="d28ab2f7-c1d1-4462-9080-3fe60bd0fd7f" providerId="ADAL" clId="{722DFCD9-1B47-4C71-957E-4B8EB5E372A0}" dt="2021-05-30T20:22:34.693" v="4469" actId="1076"/>
          <ac:picMkLst>
            <pc:docMk/>
            <pc:sldMk cId="2824230190" sldId="265"/>
            <ac:picMk id="15" creationId="{78BEEFD1-D95E-44B3-8E6A-8F3FD5054829}"/>
          </ac:picMkLst>
        </pc:picChg>
        <pc:picChg chg="add mod">
          <ac:chgData name="orcinus27@uos.ac.kr" userId="d28ab2f7-c1d1-4462-9080-3fe60bd0fd7f" providerId="ADAL" clId="{722DFCD9-1B47-4C71-957E-4B8EB5E372A0}" dt="2021-05-30T20:22:34.693" v="4469" actId="1076"/>
          <ac:picMkLst>
            <pc:docMk/>
            <pc:sldMk cId="2824230190" sldId="265"/>
            <ac:picMk id="17" creationId="{BA5B7246-4FE4-45F0-B054-EF5C2654219F}"/>
          </ac:picMkLst>
        </pc:picChg>
        <pc:picChg chg="add mod">
          <ac:chgData name="orcinus27@uos.ac.kr" userId="d28ab2f7-c1d1-4462-9080-3fe60bd0fd7f" providerId="ADAL" clId="{722DFCD9-1B47-4C71-957E-4B8EB5E372A0}" dt="2021-05-30T20:22:47.075" v="4470" actId="1076"/>
          <ac:picMkLst>
            <pc:docMk/>
            <pc:sldMk cId="2824230190" sldId="265"/>
            <ac:picMk id="18" creationId="{40F42B9B-61A3-4970-82DF-447DE705E885}"/>
          </ac:picMkLst>
        </pc:picChg>
        <pc:picChg chg="add mod">
          <ac:chgData name="orcinus27@uos.ac.kr" userId="d28ab2f7-c1d1-4462-9080-3fe60bd0fd7f" providerId="ADAL" clId="{722DFCD9-1B47-4C71-957E-4B8EB5E372A0}" dt="2021-05-30T20:22:47.075" v="4470" actId="1076"/>
          <ac:picMkLst>
            <pc:docMk/>
            <pc:sldMk cId="2824230190" sldId="265"/>
            <ac:picMk id="19" creationId="{F5059F52-FAE5-4F64-B282-71061686BB09}"/>
          </ac:picMkLst>
        </pc:picChg>
        <pc:picChg chg="mod">
          <ac:chgData name="orcinus27@uos.ac.kr" userId="d28ab2f7-c1d1-4462-9080-3fe60bd0fd7f" providerId="ADAL" clId="{722DFCD9-1B47-4C71-957E-4B8EB5E372A0}" dt="2021-05-30T20:25:04.481" v="4478" actId="1076"/>
          <ac:picMkLst>
            <pc:docMk/>
            <pc:sldMk cId="2824230190" sldId="265"/>
            <ac:picMk id="22" creationId="{98096781-7CD7-4F83-98A6-C5160DD92E3A}"/>
          </ac:picMkLst>
        </pc:picChg>
        <pc:picChg chg="add mod">
          <ac:chgData name="orcinus27@uos.ac.kr" userId="d28ab2f7-c1d1-4462-9080-3fe60bd0fd7f" providerId="ADAL" clId="{722DFCD9-1B47-4C71-957E-4B8EB5E372A0}" dt="2021-05-30T20:28:15.821" v="4480" actId="1076"/>
          <ac:picMkLst>
            <pc:docMk/>
            <pc:sldMk cId="2824230190" sldId="265"/>
            <ac:picMk id="25" creationId="{2A8156CD-123C-412E-884B-0D1CE1E1EB6D}"/>
          </ac:picMkLst>
        </pc:picChg>
        <pc:picChg chg="add mod">
          <ac:chgData name="orcinus27@uos.ac.kr" userId="d28ab2f7-c1d1-4462-9080-3fe60bd0fd7f" providerId="ADAL" clId="{722DFCD9-1B47-4C71-957E-4B8EB5E372A0}" dt="2021-05-30T20:28:32.029" v="4482" actId="1076"/>
          <ac:picMkLst>
            <pc:docMk/>
            <pc:sldMk cId="2824230190" sldId="265"/>
            <ac:picMk id="27" creationId="{F96E6B90-4DCB-4C94-B9B2-2D66C1E33C62}"/>
          </ac:picMkLst>
        </pc:picChg>
        <pc:picChg chg="add mod">
          <ac:chgData name="orcinus27@uos.ac.kr" userId="d28ab2f7-c1d1-4462-9080-3fe60bd0fd7f" providerId="ADAL" clId="{722DFCD9-1B47-4C71-957E-4B8EB5E372A0}" dt="2021-05-30T20:29:03.345" v="4486" actId="1076"/>
          <ac:picMkLst>
            <pc:docMk/>
            <pc:sldMk cId="2824230190" sldId="265"/>
            <ac:picMk id="29" creationId="{7587DC04-5344-45A7-8B49-34609932DBAD}"/>
          </ac:picMkLst>
        </pc:picChg>
        <pc:picChg chg="add mod">
          <ac:chgData name="orcinus27@uos.ac.kr" userId="d28ab2f7-c1d1-4462-9080-3fe60bd0fd7f" providerId="ADAL" clId="{722DFCD9-1B47-4C71-957E-4B8EB5E372A0}" dt="2021-05-30T20:29:24.895" v="4490" actId="1076"/>
          <ac:picMkLst>
            <pc:docMk/>
            <pc:sldMk cId="2824230190" sldId="265"/>
            <ac:picMk id="31" creationId="{5CB47A6F-BB58-44EA-ACF6-B8A16171C1ED}"/>
          </ac:picMkLst>
        </pc:picChg>
        <pc:picChg chg="mod">
          <ac:chgData name="orcinus27@uos.ac.kr" userId="d28ab2f7-c1d1-4462-9080-3fe60bd0fd7f" providerId="ADAL" clId="{722DFCD9-1B47-4C71-957E-4B8EB5E372A0}" dt="2021-05-30T20:32:35.145" v="4499" actId="1076"/>
          <ac:picMkLst>
            <pc:docMk/>
            <pc:sldMk cId="2824230190" sldId="265"/>
            <ac:picMk id="5122" creationId="{57FD8E54-DD53-4CD4-AB94-49B3F4BEA680}"/>
          </ac:picMkLst>
        </pc:picChg>
      </pc:sldChg>
      <pc:sldChg chg="addSp delSp mod">
        <pc:chgData name="orcinus27@uos.ac.kr" userId="d28ab2f7-c1d1-4462-9080-3fe60bd0fd7f" providerId="ADAL" clId="{722DFCD9-1B47-4C71-957E-4B8EB5E372A0}" dt="2021-06-03T06:01:08.844" v="4632" actId="21"/>
        <pc:sldMkLst>
          <pc:docMk/>
          <pc:sldMk cId="574360581" sldId="266"/>
        </pc:sldMkLst>
        <pc:spChg chg="add del">
          <ac:chgData name="orcinus27@uos.ac.kr" userId="d28ab2f7-c1d1-4462-9080-3fe60bd0fd7f" providerId="ADAL" clId="{722DFCD9-1B47-4C71-957E-4B8EB5E372A0}" dt="2021-06-03T06:01:08.215" v="4630" actId="21"/>
          <ac:spMkLst>
            <pc:docMk/>
            <pc:sldMk cId="574360581" sldId="266"/>
            <ac:spMk id="6" creationId="{5A392E4B-D0D0-4F67-BF3D-067BF551DADC}"/>
          </ac:spMkLst>
        </pc:spChg>
        <pc:spChg chg="add del">
          <ac:chgData name="orcinus27@uos.ac.kr" userId="d28ab2f7-c1d1-4462-9080-3fe60bd0fd7f" providerId="ADAL" clId="{722DFCD9-1B47-4C71-957E-4B8EB5E372A0}" dt="2021-06-03T06:01:07.814" v="4629" actId="21"/>
          <ac:spMkLst>
            <pc:docMk/>
            <pc:sldMk cId="574360581" sldId="266"/>
            <ac:spMk id="9" creationId="{921D733E-3B91-4817-B956-48FEA7C1AC6F}"/>
          </ac:spMkLst>
        </pc:spChg>
        <pc:spChg chg="add del">
          <ac:chgData name="orcinus27@uos.ac.kr" userId="d28ab2f7-c1d1-4462-9080-3fe60bd0fd7f" providerId="ADAL" clId="{722DFCD9-1B47-4C71-957E-4B8EB5E372A0}" dt="2021-06-03T06:01:08.546" v="4631" actId="21"/>
          <ac:spMkLst>
            <pc:docMk/>
            <pc:sldMk cId="574360581" sldId="266"/>
            <ac:spMk id="10" creationId="{A70FCE87-4FFD-474E-B566-CCD5444C634E}"/>
          </ac:spMkLst>
        </pc:spChg>
        <pc:spChg chg="add del">
          <ac:chgData name="orcinus27@uos.ac.kr" userId="d28ab2f7-c1d1-4462-9080-3fe60bd0fd7f" providerId="ADAL" clId="{722DFCD9-1B47-4C71-957E-4B8EB5E372A0}" dt="2021-06-03T06:01:08.844" v="4632" actId="21"/>
          <ac:spMkLst>
            <pc:docMk/>
            <pc:sldMk cId="574360581" sldId="266"/>
            <ac:spMk id="11" creationId="{5980A261-E5A3-4BF9-864B-110B45B5424C}"/>
          </ac:spMkLst>
        </pc:spChg>
      </pc:sldChg>
      <pc:sldChg chg="modAnim">
        <pc:chgData name="orcinus27@uos.ac.kr" userId="d28ab2f7-c1d1-4462-9080-3fe60bd0fd7f" providerId="ADAL" clId="{722DFCD9-1B47-4C71-957E-4B8EB5E372A0}" dt="2021-06-03T08:15:37.674" v="4641"/>
        <pc:sldMkLst>
          <pc:docMk/>
          <pc:sldMk cId="1689193387" sldId="268"/>
        </pc:sldMkLst>
      </pc:sldChg>
      <pc:sldChg chg="addSp delSp modSp mod modAnim">
        <pc:chgData name="orcinus27@uos.ac.kr" userId="d28ab2f7-c1d1-4462-9080-3fe60bd0fd7f" providerId="ADAL" clId="{722DFCD9-1B47-4C71-957E-4B8EB5E372A0}" dt="2021-06-03T08:43:48.049" v="4683"/>
        <pc:sldMkLst>
          <pc:docMk/>
          <pc:sldMk cId="912128808" sldId="269"/>
        </pc:sldMkLst>
        <pc:spChg chg="mod">
          <ac:chgData name="orcinus27@uos.ac.kr" userId="d28ab2f7-c1d1-4462-9080-3fe60bd0fd7f" providerId="ADAL" clId="{722DFCD9-1B47-4C71-957E-4B8EB5E372A0}" dt="2021-05-28T16:54:28.905" v="106" actId="1076"/>
          <ac:spMkLst>
            <pc:docMk/>
            <pc:sldMk cId="912128808" sldId="269"/>
            <ac:spMk id="2" creationId="{C3A03579-6D53-4435-8111-980E8A63D29C}"/>
          </ac:spMkLst>
        </pc:spChg>
        <pc:spChg chg="mod">
          <ac:chgData name="orcinus27@uos.ac.kr" userId="d28ab2f7-c1d1-4462-9080-3fe60bd0fd7f" providerId="ADAL" clId="{722DFCD9-1B47-4C71-957E-4B8EB5E372A0}" dt="2021-05-28T16:53:51.788" v="100" actId="1076"/>
          <ac:spMkLst>
            <pc:docMk/>
            <pc:sldMk cId="912128808" sldId="269"/>
            <ac:spMk id="21" creationId="{1417A53F-A2D0-45D2-97B3-7E1B30003212}"/>
          </ac:spMkLst>
        </pc:spChg>
        <pc:spChg chg="add mod">
          <ac:chgData name="orcinus27@uos.ac.kr" userId="d28ab2f7-c1d1-4462-9080-3fe60bd0fd7f" providerId="ADAL" clId="{722DFCD9-1B47-4C71-957E-4B8EB5E372A0}" dt="2021-06-03T08:43:25.900" v="4643" actId="1076"/>
          <ac:spMkLst>
            <pc:docMk/>
            <pc:sldMk cId="912128808" sldId="269"/>
            <ac:spMk id="27" creationId="{BD62AF63-D35A-4194-88D8-8CE5C71ED669}"/>
          </ac:spMkLst>
        </pc:spChg>
        <pc:spChg chg="add mod">
          <ac:chgData name="orcinus27@uos.ac.kr" userId="d28ab2f7-c1d1-4462-9080-3fe60bd0fd7f" providerId="ADAL" clId="{722DFCD9-1B47-4C71-957E-4B8EB5E372A0}" dt="2021-05-28T15:27:48.423" v="7" actId="14100"/>
          <ac:spMkLst>
            <pc:docMk/>
            <pc:sldMk cId="912128808" sldId="269"/>
            <ac:spMk id="30" creationId="{54BE44D2-3446-4B3A-B465-EE04BE555563}"/>
          </ac:spMkLst>
        </pc:spChg>
        <pc:spChg chg="add mod">
          <ac:chgData name="orcinus27@uos.ac.kr" userId="d28ab2f7-c1d1-4462-9080-3fe60bd0fd7f" providerId="ADAL" clId="{722DFCD9-1B47-4C71-957E-4B8EB5E372A0}" dt="2021-05-28T15:56:30.285" v="34" actId="1076"/>
          <ac:spMkLst>
            <pc:docMk/>
            <pc:sldMk cId="912128808" sldId="269"/>
            <ac:spMk id="33" creationId="{DDE5BA78-3E10-46CE-8F9C-97CB95664A58}"/>
          </ac:spMkLst>
        </pc:spChg>
        <pc:spChg chg="add mod">
          <ac:chgData name="orcinus27@uos.ac.kr" userId="d28ab2f7-c1d1-4462-9080-3fe60bd0fd7f" providerId="ADAL" clId="{722DFCD9-1B47-4C71-957E-4B8EB5E372A0}" dt="2021-05-28T16:09:23.662" v="44" actId="16959"/>
          <ac:spMkLst>
            <pc:docMk/>
            <pc:sldMk cId="912128808" sldId="269"/>
            <ac:spMk id="34" creationId="{3763E223-6DDA-4751-8C92-14CE767DB022}"/>
          </ac:spMkLst>
        </pc:spChg>
        <pc:spChg chg="add mod">
          <ac:chgData name="orcinus27@uos.ac.kr" userId="d28ab2f7-c1d1-4462-9080-3fe60bd0fd7f" providerId="ADAL" clId="{722DFCD9-1B47-4C71-957E-4B8EB5E372A0}" dt="2021-05-28T16:09:36.640" v="48" actId="20577"/>
          <ac:spMkLst>
            <pc:docMk/>
            <pc:sldMk cId="912128808" sldId="269"/>
            <ac:spMk id="35" creationId="{336190EC-476B-40DC-9729-233D1AFB340D}"/>
          </ac:spMkLst>
        </pc:spChg>
        <pc:spChg chg="add mod">
          <ac:chgData name="orcinus27@uos.ac.kr" userId="d28ab2f7-c1d1-4462-9080-3fe60bd0fd7f" providerId="ADAL" clId="{722DFCD9-1B47-4C71-957E-4B8EB5E372A0}" dt="2021-05-28T16:58:14.471" v="114" actId="20577"/>
          <ac:spMkLst>
            <pc:docMk/>
            <pc:sldMk cId="912128808" sldId="269"/>
            <ac:spMk id="36" creationId="{2E0F2728-E3E6-4CEF-8266-184931291899}"/>
          </ac:spMkLst>
        </pc:spChg>
        <pc:spChg chg="add mod">
          <ac:chgData name="orcinus27@uos.ac.kr" userId="d28ab2f7-c1d1-4462-9080-3fe60bd0fd7f" providerId="ADAL" clId="{722DFCD9-1B47-4C71-957E-4B8EB5E372A0}" dt="2021-05-28T16:55:37.447" v="112" actId="1076"/>
          <ac:spMkLst>
            <pc:docMk/>
            <pc:sldMk cId="912128808" sldId="269"/>
            <ac:spMk id="37" creationId="{D7D0BA89-8AAB-4E11-AD39-899385F6237D}"/>
          </ac:spMkLst>
        </pc:spChg>
        <pc:spChg chg="add mod">
          <ac:chgData name="orcinus27@uos.ac.kr" userId="d28ab2f7-c1d1-4462-9080-3fe60bd0fd7f" providerId="ADAL" clId="{722DFCD9-1B47-4C71-957E-4B8EB5E372A0}" dt="2021-05-28T16:52:08.665" v="82" actId="16959"/>
          <ac:spMkLst>
            <pc:docMk/>
            <pc:sldMk cId="912128808" sldId="269"/>
            <ac:spMk id="41" creationId="{1E30A21D-6121-4F1B-A1FD-56433AE6D3CC}"/>
          </ac:spMkLst>
        </pc:spChg>
        <pc:spChg chg="add mod">
          <ac:chgData name="orcinus27@uos.ac.kr" userId="d28ab2f7-c1d1-4462-9080-3fe60bd0fd7f" providerId="ADAL" clId="{722DFCD9-1B47-4C71-957E-4B8EB5E372A0}" dt="2021-05-28T16:53:06.785" v="96" actId="20577"/>
          <ac:spMkLst>
            <pc:docMk/>
            <pc:sldMk cId="912128808" sldId="269"/>
            <ac:spMk id="42" creationId="{FF9126A9-F3A6-4CE0-9A5B-52F670C9EF04}"/>
          </ac:spMkLst>
        </pc:spChg>
        <pc:picChg chg="mod">
          <ac:chgData name="orcinus27@uos.ac.kr" userId="d28ab2f7-c1d1-4462-9080-3fe60bd0fd7f" providerId="ADAL" clId="{722DFCD9-1B47-4C71-957E-4B8EB5E372A0}" dt="2021-05-28T16:12:02.763" v="61" actId="1076"/>
          <ac:picMkLst>
            <pc:docMk/>
            <pc:sldMk cId="912128808" sldId="269"/>
            <ac:picMk id="4" creationId="{C1B441A0-8A55-4CA7-A1A9-B70557DBD20E}"/>
          </ac:picMkLst>
        </pc:picChg>
        <pc:picChg chg="mod">
          <ac:chgData name="orcinus27@uos.ac.kr" userId="d28ab2f7-c1d1-4462-9080-3fe60bd0fd7f" providerId="ADAL" clId="{722DFCD9-1B47-4C71-957E-4B8EB5E372A0}" dt="2021-05-28T16:54:00.006" v="103" actId="1076"/>
          <ac:picMkLst>
            <pc:docMk/>
            <pc:sldMk cId="912128808" sldId="269"/>
            <ac:picMk id="5" creationId="{5EA7A2B3-E6FE-48CD-AD8E-8B0043C20EF7}"/>
          </ac:picMkLst>
        </pc:picChg>
        <pc:picChg chg="mod">
          <ac:chgData name="orcinus27@uos.ac.kr" userId="d28ab2f7-c1d1-4462-9080-3fe60bd0fd7f" providerId="ADAL" clId="{722DFCD9-1B47-4C71-957E-4B8EB5E372A0}" dt="2021-05-28T15:30:08.498" v="9" actId="1076"/>
          <ac:picMkLst>
            <pc:docMk/>
            <pc:sldMk cId="912128808" sldId="269"/>
            <ac:picMk id="25" creationId="{874FF833-AF79-444D-871D-B1958D17F9D6}"/>
          </ac:picMkLst>
        </pc:picChg>
        <pc:picChg chg="add del">
          <ac:chgData name="orcinus27@uos.ac.kr" userId="d28ab2f7-c1d1-4462-9080-3fe60bd0fd7f" providerId="ADAL" clId="{722DFCD9-1B47-4C71-957E-4B8EB5E372A0}" dt="2021-05-28T15:27:35.023" v="1" actId="22"/>
          <ac:picMkLst>
            <pc:docMk/>
            <pc:sldMk cId="912128808" sldId="269"/>
            <ac:picMk id="27" creationId="{93865CBA-08B1-40AA-BC87-3349A74C296C}"/>
          </ac:picMkLst>
        </pc:picChg>
        <pc:picChg chg="add del">
          <ac:chgData name="orcinus27@uos.ac.kr" userId="d28ab2f7-c1d1-4462-9080-3fe60bd0fd7f" providerId="ADAL" clId="{722DFCD9-1B47-4C71-957E-4B8EB5E372A0}" dt="2021-05-28T15:27:39.061" v="3" actId="22"/>
          <ac:picMkLst>
            <pc:docMk/>
            <pc:sldMk cId="912128808" sldId="269"/>
            <ac:picMk id="29" creationId="{17200664-B5E7-4E9E-BE2F-96D0E5AD8A0B}"/>
          </ac:picMkLst>
        </pc:picChg>
        <pc:cxnChg chg="mod">
          <ac:chgData name="orcinus27@uos.ac.kr" userId="d28ab2f7-c1d1-4462-9080-3fe60bd0fd7f" providerId="ADAL" clId="{722DFCD9-1B47-4C71-957E-4B8EB5E372A0}" dt="2021-05-28T16:53:54.846" v="101" actId="14100"/>
          <ac:cxnSpMkLst>
            <pc:docMk/>
            <pc:sldMk cId="912128808" sldId="269"/>
            <ac:cxnSpMk id="22" creationId="{18F06A7C-74E9-44F8-A819-B9EF1382262D}"/>
          </ac:cxnSpMkLst>
        </pc:cxnChg>
        <pc:cxnChg chg="add mod">
          <ac:chgData name="orcinus27@uos.ac.kr" userId="d28ab2f7-c1d1-4462-9080-3fe60bd0fd7f" providerId="ADAL" clId="{722DFCD9-1B47-4C71-957E-4B8EB5E372A0}" dt="2021-05-28T15:36:36.170" v="12" actId="14100"/>
          <ac:cxnSpMkLst>
            <pc:docMk/>
            <pc:sldMk cId="912128808" sldId="269"/>
            <ac:cxnSpMk id="31" creationId="{0C5C9C88-98F1-43C6-87B5-24121DC32D3B}"/>
          </ac:cxnSpMkLst>
        </pc:cxnChg>
        <pc:cxnChg chg="add mod">
          <ac:chgData name="orcinus27@uos.ac.kr" userId="d28ab2f7-c1d1-4462-9080-3fe60bd0fd7f" providerId="ADAL" clId="{722DFCD9-1B47-4C71-957E-4B8EB5E372A0}" dt="2021-05-28T16:12:20.594" v="65" actId="14100"/>
          <ac:cxnSpMkLst>
            <pc:docMk/>
            <pc:sldMk cId="912128808" sldId="269"/>
            <ac:cxnSpMk id="38" creationId="{6C861A5C-70CA-4DCD-808E-887506FB7B2A}"/>
          </ac:cxnSpMkLst>
        </pc:cxnChg>
        <pc:cxnChg chg="add del mod">
          <ac:chgData name="orcinus27@uos.ac.kr" userId="d28ab2f7-c1d1-4462-9080-3fe60bd0fd7f" providerId="ADAL" clId="{722DFCD9-1B47-4C71-957E-4B8EB5E372A0}" dt="2021-05-28T16:51:20.417" v="67"/>
          <ac:cxnSpMkLst>
            <pc:docMk/>
            <pc:sldMk cId="912128808" sldId="269"/>
            <ac:cxnSpMk id="40" creationId="{67A0602A-2885-4DBA-9A95-8A930454A7CD}"/>
          </ac:cxnSpMkLst>
        </pc:cxnChg>
      </pc:sldChg>
      <pc:sldChg chg="addSp modSp mod modAnim">
        <pc:chgData name="orcinus27@uos.ac.kr" userId="d28ab2f7-c1d1-4462-9080-3fe60bd0fd7f" providerId="ADAL" clId="{722DFCD9-1B47-4C71-957E-4B8EB5E372A0}" dt="2021-05-28T17:49:30.536" v="627"/>
        <pc:sldMkLst>
          <pc:docMk/>
          <pc:sldMk cId="1077630527" sldId="270"/>
        </pc:sldMkLst>
        <pc:spChg chg="add mod">
          <ac:chgData name="orcinus27@uos.ac.kr" userId="d28ab2f7-c1d1-4462-9080-3fe60bd0fd7f" providerId="ADAL" clId="{722DFCD9-1B47-4C71-957E-4B8EB5E372A0}" dt="2021-05-28T17:17:41.739" v="180" actId="14100"/>
          <ac:spMkLst>
            <pc:docMk/>
            <pc:sldMk cId="1077630527" sldId="270"/>
            <ac:spMk id="7" creationId="{5CE2E9A1-B24A-41B5-AD5A-DB37BBF39EEE}"/>
          </ac:spMkLst>
        </pc:spChg>
        <pc:spChg chg="add mod">
          <ac:chgData name="orcinus27@uos.ac.kr" userId="d28ab2f7-c1d1-4462-9080-3fe60bd0fd7f" providerId="ADAL" clId="{722DFCD9-1B47-4C71-957E-4B8EB5E372A0}" dt="2021-05-28T17:33:19.480" v="367" actId="113"/>
          <ac:spMkLst>
            <pc:docMk/>
            <pc:sldMk cId="1077630527" sldId="270"/>
            <ac:spMk id="19" creationId="{BCCA92A1-4C11-4CAE-BB83-89239BA7E3DD}"/>
          </ac:spMkLst>
        </pc:spChg>
        <pc:spChg chg="add mod">
          <ac:chgData name="orcinus27@uos.ac.kr" userId="d28ab2f7-c1d1-4462-9080-3fe60bd0fd7f" providerId="ADAL" clId="{722DFCD9-1B47-4C71-957E-4B8EB5E372A0}" dt="2021-05-28T17:33:19.480" v="367" actId="113"/>
          <ac:spMkLst>
            <pc:docMk/>
            <pc:sldMk cId="1077630527" sldId="270"/>
            <ac:spMk id="20" creationId="{060B1DC6-28B9-48A6-9BE2-679761F303EF}"/>
          </ac:spMkLst>
        </pc:spChg>
        <pc:picChg chg="add mod">
          <ac:chgData name="orcinus27@uos.ac.kr" userId="d28ab2f7-c1d1-4462-9080-3fe60bd0fd7f" providerId="ADAL" clId="{722DFCD9-1B47-4C71-957E-4B8EB5E372A0}" dt="2021-05-28T17:31:41.722" v="268" actId="1076"/>
          <ac:picMkLst>
            <pc:docMk/>
            <pc:sldMk cId="1077630527" sldId="270"/>
            <ac:picMk id="4" creationId="{60F41FB1-8C38-4A08-AF21-F9B68B43DF3A}"/>
          </ac:picMkLst>
        </pc:picChg>
        <pc:cxnChg chg="add mod">
          <ac:chgData name="orcinus27@uos.ac.kr" userId="d28ab2f7-c1d1-4462-9080-3fe60bd0fd7f" providerId="ADAL" clId="{722DFCD9-1B47-4C71-957E-4B8EB5E372A0}" dt="2021-05-28T17:31:41.722" v="268" actId="1076"/>
          <ac:cxnSpMkLst>
            <pc:docMk/>
            <pc:sldMk cId="1077630527" sldId="270"/>
            <ac:cxnSpMk id="10" creationId="{4E77A06A-8C25-4E6D-A36B-FC6341F0113F}"/>
          </ac:cxnSpMkLst>
        </pc:cxnChg>
        <pc:cxnChg chg="add mod">
          <ac:chgData name="orcinus27@uos.ac.kr" userId="d28ab2f7-c1d1-4462-9080-3fe60bd0fd7f" providerId="ADAL" clId="{722DFCD9-1B47-4C71-957E-4B8EB5E372A0}" dt="2021-05-28T17:31:41.722" v="268" actId="1076"/>
          <ac:cxnSpMkLst>
            <pc:docMk/>
            <pc:sldMk cId="1077630527" sldId="270"/>
            <ac:cxnSpMk id="11" creationId="{B9B1E5E9-8AA7-426F-B9D0-80D628712CE2}"/>
          </ac:cxnSpMkLst>
        </pc:cxnChg>
        <pc:cxnChg chg="add mod">
          <ac:chgData name="orcinus27@uos.ac.kr" userId="d28ab2f7-c1d1-4462-9080-3fe60bd0fd7f" providerId="ADAL" clId="{722DFCD9-1B47-4C71-957E-4B8EB5E372A0}" dt="2021-05-28T17:31:41.722" v="268" actId="1076"/>
          <ac:cxnSpMkLst>
            <pc:docMk/>
            <pc:sldMk cId="1077630527" sldId="270"/>
            <ac:cxnSpMk id="12" creationId="{24B69A4D-A3FF-49BC-8812-5742595EDB0C}"/>
          </ac:cxnSpMkLst>
        </pc:cxnChg>
        <pc:cxnChg chg="add mod">
          <ac:chgData name="orcinus27@uos.ac.kr" userId="d28ab2f7-c1d1-4462-9080-3fe60bd0fd7f" providerId="ADAL" clId="{722DFCD9-1B47-4C71-957E-4B8EB5E372A0}" dt="2021-05-28T17:31:41.722" v="268" actId="1076"/>
          <ac:cxnSpMkLst>
            <pc:docMk/>
            <pc:sldMk cId="1077630527" sldId="270"/>
            <ac:cxnSpMk id="15" creationId="{D3E2E734-430A-4BAE-B207-9D2808D7E22D}"/>
          </ac:cxnSpMkLst>
        </pc:cxnChg>
      </pc:sldChg>
      <pc:sldChg chg="add del mod modShow">
        <pc:chgData name="orcinus27@uos.ac.kr" userId="d28ab2f7-c1d1-4462-9080-3fe60bd0fd7f" providerId="ADAL" clId="{722DFCD9-1B47-4C71-957E-4B8EB5E372A0}" dt="2021-05-30T20:30:24.398" v="4493" actId="2696"/>
        <pc:sldMkLst>
          <pc:docMk/>
          <pc:sldMk cId="157024015" sldId="271"/>
        </pc:sldMkLst>
      </pc:sldChg>
      <pc:sldChg chg="del mod modShow">
        <pc:chgData name="orcinus27@uos.ac.kr" userId="d28ab2f7-c1d1-4462-9080-3fe60bd0fd7f" providerId="ADAL" clId="{722DFCD9-1B47-4C71-957E-4B8EB5E372A0}" dt="2021-05-30T20:30:28.381" v="4494" actId="2696"/>
        <pc:sldMkLst>
          <pc:docMk/>
          <pc:sldMk cId="4099790085" sldId="272"/>
        </pc:sldMkLst>
      </pc:sldChg>
      <pc:sldChg chg="del mod modShow">
        <pc:chgData name="orcinus27@uos.ac.kr" userId="d28ab2f7-c1d1-4462-9080-3fe60bd0fd7f" providerId="ADAL" clId="{722DFCD9-1B47-4C71-957E-4B8EB5E372A0}" dt="2021-05-30T20:30:32.926" v="4495" actId="2696"/>
        <pc:sldMkLst>
          <pc:docMk/>
          <pc:sldMk cId="454782834" sldId="273"/>
        </pc:sldMkLst>
      </pc:sldChg>
      <pc:sldChg chg="del mod modShow">
        <pc:chgData name="orcinus27@uos.ac.kr" userId="d28ab2f7-c1d1-4462-9080-3fe60bd0fd7f" providerId="ADAL" clId="{722DFCD9-1B47-4C71-957E-4B8EB5E372A0}" dt="2021-05-30T20:30:37.093" v="4496" actId="2696"/>
        <pc:sldMkLst>
          <pc:docMk/>
          <pc:sldMk cId="3273707789" sldId="274"/>
        </pc:sldMkLst>
      </pc:sldChg>
      <pc:sldChg chg="addSp delSp modSp add mod modAnim">
        <pc:chgData name="orcinus27@uos.ac.kr" userId="d28ab2f7-c1d1-4462-9080-3fe60bd0fd7f" providerId="ADAL" clId="{722DFCD9-1B47-4C71-957E-4B8EB5E372A0}" dt="2021-05-28T17:49:20.120" v="625"/>
        <pc:sldMkLst>
          <pc:docMk/>
          <pc:sldMk cId="740346487" sldId="275"/>
        </pc:sldMkLst>
        <pc:spChg chg="mod">
          <ac:chgData name="orcinus27@uos.ac.kr" userId="d28ab2f7-c1d1-4462-9080-3fe60bd0fd7f" providerId="ADAL" clId="{722DFCD9-1B47-4C71-957E-4B8EB5E372A0}" dt="2021-05-28T17:39:37.355" v="376" actId="1076"/>
          <ac:spMkLst>
            <pc:docMk/>
            <pc:sldMk cId="740346487" sldId="275"/>
            <ac:spMk id="2" creationId="{C3A03579-6D53-4435-8111-980E8A63D29C}"/>
          </ac:spMkLst>
        </pc:spChg>
        <pc:spChg chg="mod">
          <ac:chgData name="orcinus27@uos.ac.kr" userId="d28ab2f7-c1d1-4462-9080-3fe60bd0fd7f" providerId="ADAL" clId="{722DFCD9-1B47-4C71-957E-4B8EB5E372A0}" dt="2021-05-28T17:29:02.202" v="247" actId="20577"/>
          <ac:spMkLst>
            <pc:docMk/>
            <pc:sldMk cId="740346487" sldId="275"/>
            <ac:spMk id="7" creationId="{5CE2E9A1-B24A-41B5-AD5A-DB37BBF39EEE}"/>
          </ac:spMkLst>
        </pc:spChg>
        <pc:spChg chg="add mod">
          <ac:chgData name="orcinus27@uos.ac.kr" userId="d28ab2f7-c1d1-4462-9080-3fe60bd0fd7f" providerId="ADAL" clId="{722DFCD9-1B47-4C71-957E-4B8EB5E372A0}" dt="2021-05-28T17:45:25.469" v="558" actId="1076"/>
          <ac:spMkLst>
            <pc:docMk/>
            <pc:sldMk cId="740346487" sldId="275"/>
            <ac:spMk id="14" creationId="{FD4A83C7-EC32-4477-B462-1AD1961782DF}"/>
          </ac:spMkLst>
        </pc:spChg>
        <pc:spChg chg="add mod">
          <ac:chgData name="orcinus27@uos.ac.kr" userId="d28ab2f7-c1d1-4462-9080-3fe60bd0fd7f" providerId="ADAL" clId="{722DFCD9-1B47-4C71-957E-4B8EB5E372A0}" dt="2021-05-28T17:47:15.815" v="615" actId="1076"/>
          <ac:spMkLst>
            <pc:docMk/>
            <pc:sldMk cId="740346487" sldId="275"/>
            <ac:spMk id="15" creationId="{2F2F7325-85AC-45FD-8367-B8CC4134294B}"/>
          </ac:spMkLst>
        </pc:spChg>
        <pc:picChg chg="del">
          <ac:chgData name="orcinus27@uos.ac.kr" userId="d28ab2f7-c1d1-4462-9080-3fe60bd0fd7f" providerId="ADAL" clId="{722DFCD9-1B47-4C71-957E-4B8EB5E372A0}" dt="2021-05-28T17:28:29.951" v="185" actId="21"/>
          <ac:picMkLst>
            <pc:docMk/>
            <pc:sldMk cId="740346487" sldId="275"/>
            <ac:picMk id="4" creationId="{60F41FB1-8C38-4A08-AF21-F9B68B43DF3A}"/>
          </ac:picMkLst>
        </pc:picChg>
        <pc:picChg chg="add mod">
          <ac:chgData name="orcinus27@uos.ac.kr" userId="d28ab2f7-c1d1-4462-9080-3fe60bd0fd7f" providerId="ADAL" clId="{722DFCD9-1B47-4C71-957E-4B8EB5E372A0}" dt="2021-05-28T17:37:13.849" v="371" actId="14100"/>
          <ac:picMkLst>
            <pc:docMk/>
            <pc:sldMk cId="740346487" sldId="275"/>
            <ac:picMk id="8" creationId="{F1CA747A-E7A9-4BED-861F-55A2A894B41D}"/>
          </ac:picMkLst>
        </pc:picChg>
        <pc:picChg chg="add mod">
          <ac:chgData name="orcinus27@uos.ac.kr" userId="d28ab2f7-c1d1-4462-9080-3fe60bd0fd7f" providerId="ADAL" clId="{722DFCD9-1B47-4C71-957E-4B8EB5E372A0}" dt="2021-05-28T17:47:12.450" v="614" actId="1076"/>
          <ac:picMkLst>
            <pc:docMk/>
            <pc:sldMk cId="740346487" sldId="275"/>
            <ac:picMk id="11" creationId="{47464FE5-40F8-44E4-9452-4D9B6EAECD50}"/>
          </ac:picMkLst>
        </pc:picChg>
        <pc:cxnChg chg="add mod">
          <ac:chgData name="orcinus27@uos.ac.kr" userId="d28ab2f7-c1d1-4462-9080-3fe60bd0fd7f" providerId="ADAL" clId="{722DFCD9-1B47-4C71-957E-4B8EB5E372A0}" dt="2021-05-28T17:42:39.724" v="470" actId="208"/>
          <ac:cxnSpMkLst>
            <pc:docMk/>
            <pc:sldMk cId="740346487" sldId="275"/>
            <ac:cxnSpMk id="13" creationId="{79CC1D85-C9A3-4432-85D6-295DF35A4DB9}"/>
          </ac:cxnSpMkLst>
        </pc:cxnChg>
        <pc:cxnChg chg="add mod">
          <ac:chgData name="orcinus27@uos.ac.kr" userId="d28ab2f7-c1d1-4462-9080-3fe60bd0fd7f" providerId="ADAL" clId="{722DFCD9-1B47-4C71-957E-4B8EB5E372A0}" dt="2021-05-28T17:47:26.748" v="618" actId="14100"/>
          <ac:cxnSpMkLst>
            <pc:docMk/>
            <pc:sldMk cId="740346487" sldId="275"/>
            <ac:cxnSpMk id="16" creationId="{EAE8B50F-0ED7-413A-9F57-92E30ECD48C0}"/>
          </ac:cxnSpMkLst>
        </pc:cxnChg>
        <pc:cxnChg chg="add mod">
          <ac:chgData name="orcinus27@uos.ac.kr" userId="d28ab2f7-c1d1-4462-9080-3fe60bd0fd7f" providerId="ADAL" clId="{722DFCD9-1B47-4C71-957E-4B8EB5E372A0}" dt="2021-05-28T17:47:39.059" v="622" actId="14100"/>
          <ac:cxnSpMkLst>
            <pc:docMk/>
            <pc:sldMk cId="740346487" sldId="275"/>
            <ac:cxnSpMk id="18" creationId="{F25199F6-8B8D-48C7-B700-4D5EBB3203AE}"/>
          </ac:cxnSpMkLst>
        </pc:cxnChg>
      </pc:sldChg>
      <pc:sldChg chg="addSp delSp modSp add mod delAnim modAnim">
        <pc:chgData name="orcinus27@uos.ac.kr" userId="d28ab2f7-c1d1-4462-9080-3fe60bd0fd7f" providerId="ADAL" clId="{722DFCD9-1B47-4C71-957E-4B8EB5E372A0}" dt="2021-05-29T11:50:21.568" v="1341"/>
        <pc:sldMkLst>
          <pc:docMk/>
          <pc:sldMk cId="1195315946" sldId="276"/>
        </pc:sldMkLst>
        <pc:spChg chg="del">
          <ac:chgData name="orcinus27@uos.ac.kr" userId="d28ab2f7-c1d1-4462-9080-3fe60bd0fd7f" providerId="ADAL" clId="{722DFCD9-1B47-4C71-957E-4B8EB5E372A0}" dt="2021-05-29T05:10:05.177" v="648" actId="21"/>
          <ac:spMkLst>
            <pc:docMk/>
            <pc:sldMk cId="1195315946" sldId="276"/>
            <ac:spMk id="10" creationId="{B6C0FDA8-8376-49D4-A68E-1E3CCACB9262}"/>
          </ac:spMkLst>
        </pc:spChg>
        <pc:spChg chg="add mod">
          <ac:chgData name="orcinus27@uos.ac.kr" userId="d28ab2f7-c1d1-4462-9080-3fe60bd0fd7f" providerId="ADAL" clId="{722DFCD9-1B47-4C71-957E-4B8EB5E372A0}" dt="2021-05-29T07:25:00.877" v="1108" actId="1076"/>
          <ac:spMkLst>
            <pc:docMk/>
            <pc:sldMk cId="1195315946" sldId="276"/>
            <ac:spMk id="11" creationId="{4FF63B66-63F6-4D0E-90CE-37CA6DA91787}"/>
          </ac:spMkLst>
        </pc:spChg>
        <pc:spChg chg="add mod">
          <ac:chgData name="orcinus27@uos.ac.kr" userId="d28ab2f7-c1d1-4462-9080-3fe60bd0fd7f" providerId="ADAL" clId="{722DFCD9-1B47-4C71-957E-4B8EB5E372A0}" dt="2021-05-29T07:32:57.689" v="1151"/>
          <ac:spMkLst>
            <pc:docMk/>
            <pc:sldMk cId="1195315946" sldId="276"/>
            <ac:spMk id="12" creationId="{F21ECAB1-D6DD-4FAF-868B-7C11FF9CD9C6}"/>
          </ac:spMkLst>
        </pc:spChg>
        <pc:spChg chg="add del mod">
          <ac:chgData name="orcinus27@uos.ac.kr" userId="d28ab2f7-c1d1-4462-9080-3fe60bd0fd7f" providerId="ADAL" clId="{722DFCD9-1B47-4C71-957E-4B8EB5E372A0}" dt="2021-05-29T07:33:06.314" v="1153"/>
          <ac:spMkLst>
            <pc:docMk/>
            <pc:sldMk cId="1195315946" sldId="276"/>
            <ac:spMk id="16" creationId="{A46D2165-F35B-4F8A-BA88-3EEB5F22C68F}"/>
          </ac:spMkLst>
        </pc:spChg>
        <pc:spChg chg="add mod">
          <ac:chgData name="orcinus27@uos.ac.kr" userId="d28ab2f7-c1d1-4462-9080-3fe60bd0fd7f" providerId="ADAL" clId="{722DFCD9-1B47-4C71-957E-4B8EB5E372A0}" dt="2021-05-29T07:33:39.931" v="1158" actId="14100"/>
          <ac:spMkLst>
            <pc:docMk/>
            <pc:sldMk cId="1195315946" sldId="276"/>
            <ac:spMk id="18" creationId="{B0FF3B0D-891F-478C-A8C8-0018C217C1E6}"/>
          </ac:spMkLst>
        </pc:spChg>
        <pc:spChg chg="add mod">
          <ac:chgData name="orcinus27@uos.ac.kr" userId="d28ab2f7-c1d1-4462-9080-3fe60bd0fd7f" providerId="ADAL" clId="{722DFCD9-1B47-4C71-957E-4B8EB5E372A0}" dt="2021-05-29T07:34:21.657" v="1195" actId="1076"/>
          <ac:spMkLst>
            <pc:docMk/>
            <pc:sldMk cId="1195315946" sldId="276"/>
            <ac:spMk id="21" creationId="{6EDD165B-5A88-4757-AC47-3091B6953A0A}"/>
          </ac:spMkLst>
        </pc:spChg>
        <pc:spChg chg="add mod">
          <ac:chgData name="orcinus27@uos.ac.kr" userId="d28ab2f7-c1d1-4462-9080-3fe60bd0fd7f" providerId="ADAL" clId="{722DFCD9-1B47-4C71-957E-4B8EB5E372A0}" dt="2021-05-29T08:07:51.956" v="1260" actId="122"/>
          <ac:spMkLst>
            <pc:docMk/>
            <pc:sldMk cId="1195315946" sldId="276"/>
            <ac:spMk id="22" creationId="{F408BC6B-6136-4D4C-B625-32F4746353E3}"/>
          </ac:spMkLst>
        </pc:spChg>
        <pc:spChg chg="add mod">
          <ac:chgData name="orcinus27@uos.ac.kr" userId="d28ab2f7-c1d1-4462-9080-3fe60bd0fd7f" providerId="ADAL" clId="{722DFCD9-1B47-4C71-957E-4B8EB5E372A0}" dt="2021-05-29T08:07:51.956" v="1260" actId="122"/>
          <ac:spMkLst>
            <pc:docMk/>
            <pc:sldMk cId="1195315946" sldId="276"/>
            <ac:spMk id="23" creationId="{DEA87F17-82EE-44C5-BCA6-EEB740B2F574}"/>
          </ac:spMkLst>
        </pc:spChg>
        <pc:spChg chg="add mod">
          <ac:chgData name="orcinus27@uos.ac.kr" userId="d28ab2f7-c1d1-4462-9080-3fe60bd0fd7f" providerId="ADAL" clId="{722DFCD9-1B47-4C71-957E-4B8EB5E372A0}" dt="2021-05-29T08:21:05.956" v="1272" actId="207"/>
          <ac:spMkLst>
            <pc:docMk/>
            <pc:sldMk cId="1195315946" sldId="276"/>
            <ac:spMk id="24" creationId="{BC9069CF-9358-4B3F-9AF2-457BF0EF963D}"/>
          </ac:spMkLst>
        </pc:spChg>
        <pc:spChg chg="add mod">
          <ac:chgData name="orcinus27@uos.ac.kr" userId="d28ab2f7-c1d1-4462-9080-3fe60bd0fd7f" providerId="ADAL" clId="{722DFCD9-1B47-4C71-957E-4B8EB5E372A0}" dt="2021-05-29T08:34:22.524" v="1321" actId="1076"/>
          <ac:spMkLst>
            <pc:docMk/>
            <pc:sldMk cId="1195315946" sldId="276"/>
            <ac:spMk id="27" creationId="{A0571C5B-4CCF-40A1-8E1B-3FFECB5EFE06}"/>
          </ac:spMkLst>
        </pc:spChg>
        <pc:picChg chg="del">
          <ac:chgData name="orcinus27@uos.ac.kr" userId="d28ab2f7-c1d1-4462-9080-3fe60bd0fd7f" providerId="ADAL" clId="{722DFCD9-1B47-4C71-957E-4B8EB5E372A0}" dt="2021-05-29T05:09:55.660" v="646" actId="21"/>
          <ac:picMkLst>
            <pc:docMk/>
            <pc:sldMk cId="1195315946" sldId="276"/>
            <ac:picMk id="4" creationId="{C6E69AAE-727F-423B-ABD9-D936693D7470}"/>
          </ac:picMkLst>
        </pc:picChg>
        <pc:picChg chg="del">
          <ac:chgData name="orcinus27@uos.ac.kr" userId="d28ab2f7-c1d1-4462-9080-3fe60bd0fd7f" providerId="ADAL" clId="{722DFCD9-1B47-4C71-957E-4B8EB5E372A0}" dt="2021-05-29T05:09:57.284" v="647" actId="21"/>
          <ac:picMkLst>
            <pc:docMk/>
            <pc:sldMk cId="1195315946" sldId="276"/>
            <ac:picMk id="8" creationId="{8016F666-6559-4EA7-ACF2-539CC2889629}"/>
          </ac:picMkLst>
        </pc:picChg>
        <pc:picChg chg="add mod modCrop">
          <ac:chgData name="orcinus27@uos.ac.kr" userId="d28ab2f7-c1d1-4462-9080-3fe60bd0fd7f" providerId="ADAL" clId="{722DFCD9-1B47-4C71-957E-4B8EB5E372A0}" dt="2021-05-29T08:46:59.962" v="1336" actId="1076"/>
          <ac:picMkLst>
            <pc:docMk/>
            <pc:sldMk cId="1195315946" sldId="276"/>
            <ac:picMk id="29" creationId="{9FDBFFEE-6C85-41F6-8CAF-F60076D90C1A}"/>
          </ac:picMkLst>
        </pc:picChg>
        <pc:picChg chg="add mod">
          <ac:chgData name="orcinus27@uos.ac.kr" userId="d28ab2f7-c1d1-4462-9080-3fe60bd0fd7f" providerId="ADAL" clId="{722DFCD9-1B47-4C71-957E-4B8EB5E372A0}" dt="2021-05-29T09:50:14.374" v="1339" actId="1076"/>
          <ac:picMkLst>
            <pc:docMk/>
            <pc:sldMk cId="1195315946" sldId="276"/>
            <ac:picMk id="31" creationId="{FC3B0885-116E-43E8-BE82-19189006829E}"/>
          </ac:picMkLst>
        </pc:picChg>
        <pc:cxnChg chg="add mod">
          <ac:chgData name="orcinus27@uos.ac.kr" userId="d28ab2f7-c1d1-4462-9080-3fe60bd0fd7f" providerId="ADAL" clId="{722DFCD9-1B47-4C71-957E-4B8EB5E372A0}" dt="2021-05-29T07:33:39.931" v="1158" actId="14100"/>
          <ac:cxnSpMkLst>
            <pc:docMk/>
            <pc:sldMk cId="1195315946" sldId="276"/>
            <ac:cxnSpMk id="13" creationId="{D744C16F-BAFF-45A3-B3D7-0836A6BD3131}"/>
          </ac:cxnSpMkLst>
        </pc:cxnChg>
        <pc:cxnChg chg="add mod">
          <ac:chgData name="orcinus27@uos.ac.kr" userId="d28ab2f7-c1d1-4462-9080-3fe60bd0fd7f" providerId="ADAL" clId="{722DFCD9-1B47-4C71-957E-4B8EB5E372A0}" dt="2021-05-29T07:33:39.931" v="1158" actId="14100"/>
          <ac:cxnSpMkLst>
            <pc:docMk/>
            <pc:sldMk cId="1195315946" sldId="276"/>
            <ac:cxnSpMk id="15" creationId="{FDB667A1-A308-488A-9985-E8995D23BDFF}"/>
          </ac:cxnSpMkLst>
        </pc:cxnChg>
        <pc:cxnChg chg="add mod">
          <ac:chgData name="orcinus27@uos.ac.kr" userId="d28ab2f7-c1d1-4462-9080-3fe60bd0fd7f" providerId="ADAL" clId="{722DFCD9-1B47-4C71-957E-4B8EB5E372A0}" dt="2021-05-29T08:34:24.928" v="1322" actId="1076"/>
          <ac:cxnSpMkLst>
            <pc:docMk/>
            <pc:sldMk cId="1195315946" sldId="276"/>
            <ac:cxnSpMk id="26" creationId="{E726D0F0-E2D9-49CA-A6A1-524BBD2D1E76}"/>
          </ac:cxnSpMkLst>
        </pc:cxnChg>
      </pc:sldChg>
      <pc:sldChg chg="addSp delSp modSp add mod modAnim">
        <pc:chgData name="orcinus27@uos.ac.kr" userId="d28ab2f7-c1d1-4462-9080-3fe60bd0fd7f" providerId="ADAL" clId="{722DFCD9-1B47-4C71-957E-4B8EB5E372A0}" dt="2021-06-03T18:27:32.734" v="4687" actId="20577"/>
        <pc:sldMkLst>
          <pc:docMk/>
          <pc:sldMk cId="103308520" sldId="277"/>
        </pc:sldMkLst>
        <pc:spChg chg="mod">
          <ac:chgData name="orcinus27@uos.ac.kr" userId="d28ab2f7-c1d1-4462-9080-3fe60bd0fd7f" providerId="ADAL" clId="{722DFCD9-1B47-4C71-957E-4B8EB5E372A0}" dt="2021-05-29T15:08:35.224" v="1575" actId="1076"/>
          <ac:spMkLst>
            <pc:docMk/>
            <pc:sldMk cId="103308520" sldId="277"/>
            <ac:spMk id="2" creationId="{C3A03579-6D53-4435-8111-980E8A63D29C}"/>
          </ac:spMkLst>
        </pc:spChg>
        <pc:spChg chg="add mod">
          <ac:chgData name="orcinus27@uos.ac.kr" userId="d28ab2f7-c1d1-4462-9080-3fe60bd0fd7f" providerId="ADAL" clId="{722DFCD9-1B47-4C71-957E-4B8EB5E372A0}" dt="2021-05-29T14:53:28.287" v="1382" actId="1076"/>
          <ac:spMkLst>
            <pc:docMk/>
            <pc:sldMk cId="103308520" sldId="277"/>
            <ac:spMk id="8" creationId="{9678F16A-A597-4A47-991A-E47DF7720D2D}"/>
          </ac:spMkLst>
        </pc:spChg>
        <pc:spChg chg="add mod">
          <ac:chgData name="orcinus27@uos.ac.kr" userId="d28ab2f7-c1d1-4462-9080-3fe60bd0fd7f" providerId="ADAL" clId="{722DFCD9-1B47-4C71-957E-4B8EB5E372A0}" dt="2021-05-29T14:59:36.851" v="1422" actId="207"/>
          <ac:spMkLst>
            <pc:docMk/>
            <pc:sldMk cId="103308520" sldId="277"/>
            <ac:spMk id="17" creationId="{A6E51294-A4DD-4609-9187-1D75A66402FF}"/>
          </ac:spMkLst>
        </pc:spChg>
        <pc:spChg chg="add mod">
          <ac:chgData name="orcinus27@uos.ac.kr" userId="d28ab2f7-c1d1-4462-9080-3fe60bd0fd7f" providerId="ADAL" clId="{722DFCD9-1B47-4C71-957E-4B8EB5E372A0}" dt="2021-05-29T15:13:51.552" v="1686" actId="113"/>
          <ac:spMkLst>
            <pc:docMk/>
            <pc:sldMk cId="103308520" sldId="277"/>
            <ac:spMk id="18" creationId="{9C047C52-6287-49C1-8224-CBFA27891384}"/>
          </ac:spMkLst>
        </pc:spChg>
        <pc:spChg chg="add del mod">
          <ac:chgData name="orcinus27@uos.ac.kr" userId="d28ab2f7-c1d1-4462-9080-3fe60bd0fd7f" providerId="ADAL" clId="{722DFCD9-1B47-4C71-957E-4B8EB5E372A0}" dt="2021-05-29T15:11:49.365" v="1654" actId="21"/>
          <ac:spMkLst>
            <pc:docMk/>
            <pc:sldMk cId="103308520" sldId="277"/>
            <ac:spMk id="19" creationId="{AF84E1EE-6AF7-4928-B3B7-CE02D87DC7D4}"/>
          </ac:spMkLst>
        </pc:spChg>
        <pc:spChg chg="add mod">
          <ac:chgData name="orcinus27@uos.ac.kr" userId="d28ab2f7-c1d1-4462-9080-3fe60bd0fd7f" providerId="ADAL" clId="{722DFCD9-1B47-4C71-957E-4B8EB5E372A0}" dt="2021-05-29T15:08:54.068" v="1577" actId="1076"/>
          <ac:spMkLst>
            <pc:docMk/>
            <pc:sldMk cId="103308520" sldId="277"/>
            <ac:spMk id="22" creationId="{7BD3C1DD-C42F-44B4-854F-D916231E6FD8}"/>
          </ac:spMkLst>
        </pc:spChg>
        <pc:spChg chg="add del mod">
          <ac:chgData name="orcinus27@uos.ac.kr" userId="d28ab2f7-c1d1-4462-9080-3fe60bd0fd7f" providerId="ADAL" clId="{722DFCD9-1B47-4C71-957E-4B8EB5E372A0}" dt="2021-05-29T15:06:10.398" v="1549"/>
          <ac:spMkLst>
            <pc:docMk/>
            <pc:sldMk cId="103308520" sldId="277"/>
            <ac:spMk id="23" creationId="{D55BF499-6AC4-4837-A426-566A1DA51FFA}"/>
          </ac:spMkLst>
        </pc:spChg>
        <pc:spChg chg="add mod">
          <ac:chgData name="orcinus27@uos.ac.kr" userId="d28ab2f7-c1d1-4462-9080-3fe60bd0fd7f" providerId="ADAL" clId="{722DFCD9-1B47-4C71-957E-4B8EB5E372A0}" dt="2021-05-29T15:08:54.068" v="1577" actId="1076"/>
          <ac:spMkLst>
            <pc:docMk/>
            <pc:sldMk cId="103308520" sldId="277"/>
            <ac:spMk id="24" creationId="{F9A9119D-7CC1-4812-8464-F2D7A766DDE7}"/>
          </ac:spMkLst>
        </pc:spChg>
        <pc:spChg chg="add mod">
          <ac:chgData name="orcinus27@uos.ac.kr" userId="d28ab2f7-c1d1-4462-9080-3fe60bd0fd7f" providerId="ADAL" clId="{722DFCD9-1B47-4C71-957E-4B8EB5E372A0}" dt="2021-05-29T15:08:54.068" v="1577" actId="1076"/>
          <ac:spMkLst>
            <pc:docMk/>
            <pc:sldMk cId="103308520" sldId="277"/>
            <ac:spMk id="25" creationId="{2ACFF79F-D484-4A1B-BE3D-FE7A7F6E05CD}"/>
          </ac:spMkLst>
        </pc:spChg>
        <pc:spChg chg="add mod">
          <ac:chgData name="orcinus27@uos.ac.kr" userId="d28ab2f7-c1d1-4462-9080-3fe60bd0fd7f" providerId="ADAL" clId="{722DFCD9-1B47-4C71-957E-4B8EB5E372A0}" dt="2021-05-29T15:08:54.068" v="1577" actId="1076"/>
          <ac:spMkLst>
            <pc:docMk/>
            <pc:sldMk cId="103308520" sldId="277"/>
            <ac:spMk id="26" creationId="{FD2CFF56-C0BD-4EA4-8C7B-6A5F1302ACAC}"/>
          </ac:spMkLst>
        </pc:spChg>
        <pc:spChg chg="add mod">
          <ac:chgData name="orcinus27@uos.ac.kr" userId="d28ab2f7-c1d1-4462-9080-3fe60bd0fd7f" providerId="ADAL" clId="{722DFCD9-1B47-4C71-957E-4B8EB5E372A0}" dt="2021-06-03T18:27:32.734" v="4687" actId="20577"/>
          <ac:spMkLst>
            <pc:docMk/>
            <pc:sldMk cId="103308520" sldId="277"/>
            <ac:spMk id="27" creationId="{AA14B21D-8721-4AA1-9DBB-F54CAA1293A6}"/>
          </ac:spMkLst>
        </pc:spChg>
        <pc:spChg chg="add mod">
          <ac:chgData name="orcinus27@uos.ac.kr" userId="d28ab2f7-c1d1-4462-9080-3fe60bd0fd7f" providerId="ADAL" clId="{722DFCD9-1B47-4C71-957E-4B8EB5E372A0}" dt="2021-05-29T15:10:14.001" v="1648" actId="20577"/>
          <ac:spMkLst>
            <pc:docMk/>
            <pc:sldMk cId="103308520" sldId="277"/>
            <ac:spMk id="28" creationId="{E92210E5-EFB8-49D4-B024-F1471BF5FA8E}"/>
          </ac:spMkLst>
        </pc:spChg>
        <pc:spChg chg="add mod">
          <ac:chgData name="orcinus27@uos.ac.kr" userId="d28ab2f7-c1d1-4462-9080-3fe60bd0fd7f" providerId="ADAL" clId="{722DFCD9-1B47-4C71-957E-4B8EB5E372A0}" dt="2021-05-29T15:13:51.552" v="1686" actId="113"/>
          <ac:spMkLst>
            <pc:docMk/>
            <pc:sldMk cId="103308520" sldId="277"/>
            <ac:spMk id="31" creationId="{1C3AA3F0-BB11-472F-95FD-B611D7D4924A}"/>
          </ac:spMkLst>
        </pc:spChg>
        <pc:spChg chg="add mod">
          <ac:chgData name="orcinus27@uos.ac.kr" userId="d28ab2f7-c1d1-4462-9080-3fe60bd0fd7f" providerId="ADAL" clId="{722DFCD9-1B47-4C71-957E-4B8EB5E372A0}" dt="2021-05-29T15:15:47.644" v="1760" actId="1076"/>
          <ac:spMkLst>
            <pc:docMk/>
            <pc:sldMk cId="103308520" sldId="277"/>
            <ac:spMk id="37" creationId="{C9B41F18-7608-4494-912B-8C0BAC50362A}"/>
          </ac:spMkLst>
        </pc:spChg>
        <pc:spChg chg="add mod">
          <ac:chgData name="orcinus27@uos.ac.kr" userId="d28ab2f7-c1d1-4462-9080-3fe60bd0fd7f" providerId="ADAL" clId="{722DFCD9-1B47-4C71-957E-4B8EB5E372A0}" dt="2021-05-29T15:16:49.348" v="1810" actId="1076"/>
          <ac:spMkLst>
            <pc:docMk/>
            <pc:sldMk cId="103308520" sldId="277"/>
            <ac:spMk id="38" creationId="{420513BE-502B-4DC8-86E7-D9F2DDCAC29F}"/>
          </ac:spMkLst>
        </pc:spChg>
        <pc:picChg chg="add mod">
          <ac:chgData name="orcinus27@uos.ac.kr" userId="d28ab2f7-c1d1-4462-9080-3fe60bd0fd7f" providerId="ADAL" clId="{722DFCD9-1B47-4C71-957E-4B8EB5E372A0}" dt="2021-05-29T14:55:29.137" v="1391" actId="1076"/>
          <ac:picMkLst>
            <pc:docMk/>
            <pc:sldMk cId="103308520" sldId="277"/>
            <ac:picMk id="4" creationId="{F2121FB1-0190-43F4-B670-2215C30D9CCD}"/>
          </ac:picMkLst>
        </pc:picChg>
        <pc:picChg chg="add mod">
          <ac:chgData name="orcinus27@uos.ac.kr" userId="d28ab2f7-c1d1-4462-9080-3fe60bd0fd7f" providerId="ADAL" clId="{722DFCD9-1B47-4C71-957E-4B8EB5E372A0}" dt="2021-05-29T14:55:36.501" v="1393" actId="1076"/>
          <ac:picMkLst>
            <pc:docMk/>
            <pc:sldMk cId="103308520" sldId="277"/>
            <ac:picMk id="10" creationId="{2A8C9376-735C-478B-BF06-315B3AC8B188}"/>
          </ac:picMkLst>
        </pc:picChg>
        <pc:picChg chg="add mod">
          <ac:chgData name="orcinus27@uos.ac.kr" userId="d28ab2f7-c1d1-4462-9080-3fe60bd0fd7f" providerId="ADAL" clId="{722DFCD9-1B47-4C71-957E-4B8EB5E372A0}" dt="2021-05-29T14:55:44.823" v="1399" actId="1076"/>
          <ac:picMkLst>
            <pc:docMk/>
            <pc:sldMk cId="103308520" sldId="277"/>
            <ac:picMk id="11" creationId="{ECB1F273-4E64-46DC-B9CB-E8F8F583C738}"/>
          </ac:picMkLst>
        </pc:picChg>
        <pc:picChg chg="add mod">
          <ac:chgData name="orcinus27@uos.ac.kr" userId="d28ab2f7-c1d1-4462-9080-3fe60bd0fd7f" providerId="ADAL" clId="{722DFCD9-1B47-4C71-957E-4B8EB5E372A0}" dt="2021-05-29T14:55:38.251" v="1395"/>
          <ac:picMkLst>
            <pc:docMk/>
            <pc:sldMk cId="103308520" sldId="277"/>
            <ac:picMk id="12" creationId="{2F3BEA3D-7C2F-47E4-BEE5-8C59D1C32E58}"/>
          </ac:picMkLst>
        </pc:picChg>
        <pc:picChg chg="add mod">
          <ac:chgData name="orcinus27@uos.ac.kr" userId="d28ab2f7-c1d1-4462-9080-3fe60bd0fd7f" providerId="ADAL" clId="{722DFCD9-1B47-4C71-957E-4B8EB5E372A0}" dt="2021-05-29T14:55:41.183" v="1397" actId="1076"/>
          <ac:picMkLst>
            <pc:docMk/>
            <pc:sldMk cId="103308520" sldId="277"/>
            <ac:picMk id="13" creationId="{CAF3CC4F-193F-4FF2-A652-D609E25618AB}"/>
          </ac:picMkLst>
        </pc:picChg>
        <pc:picChg chg="add mod">
          <ac:chgData name="orcinus27@uos.ac.kr" userId="d28ab2f7-c1d1-4462-9080-3fe60bd0fd7f" providerId="ADAL" clId="{722DFCD9-1B47-4C71-957E-4B8EB5E372A0}" dt="2021-05-29T14:55:51.716" v="1401" actId="1076"/>
          <ac:picMkLst>
            <pc:docMk/>
            <pc:sldMk cId="103308520" sldId="277"/>
            <ac:picMk id="14" creationId="{472E6FCB-5B06-45A4-8032-2EAC5A4CC167}"/>
          </ac:picMkLst>
        </pc:picChg>
        <pc:picChg chg="add mod">
          <ac:chgData name="orcinus27@uos.ac.kr" userId="d28ab2f7-c1d1-4462-9080-3fe60bd0fd7f" providerId="ADAL" clId="{722DFCD9-1B47-4C71-957E-4B8EB5E372A0}" dt="2021-05-29T15:09:58.239" v="1616" actId="1076"/>
          <ac:picMkLst>
            <pc:docMk/>
            <pc:sldMk cId="103308520" sldId="277"/>
            <ac:picMk id="21" creationId="{7C74B27C-7898-4FBC-AEE2-CA8AD6990AF6}"/>
          </ac:picMkLst>
        </pc:picChg>
        <pc:picChg chg="add mod">
          <ac:chgData name="orcinus27@uos.ac.kr" userId="d28ab2f7-c1d1-4462-9080-3fe60bd0fd7f" providerId="ADAL" clId="{722DFCD9-1B47-4C71-957E-4B8EB5E372A0}" dt="2021-05-29T15:18:30.630" v="1816" actId="1076"/>
          <ac:picMkLst>
            <pc:docMk/>
            <pc:sldMk cId="103308520" sldId="277"/>
            <ac:picMk id="39" creationId="{1DA12B6C-B143-43B1-9117-F63D66A1D19B}"/>
          </ac:picMkLst>
        </pc:picChg>
        <pc:cxnChg chg="add mod">
          <ac:chgData name="orcinus27@uos.ac.kr" userId="d28ab2f7-c1d1-4462-9080-3fe60bd0fd7f" providerId="ADAL" clId="{722DFCD9-1B47-4C71-957E-4B8EB5E372A0}" dt="2021-05-29T14:53:31.371" v="1383" actId="1076"/>
          <ac:cxnSpMkLst>
            <pc:docMk/>
            <pc:sldMk cId="103308520" sldId="277"/>
            <ac:cxnSpMk id="7" creationId="{3E5D32C2-E5E8-4663-9C2B-ED427B1EBAA9}"/>
          </ac:cxnSpMkLst>
        </pc:cxnChg>
        <pc:cxnChg chg="add mod">
          <ac:chgData name="orcinus27@uos.ac.kr" userId="d28ab2f7-c1d1-4462-9080-3fe60bd0fd7f" providerId="ADAL" clId="{722DFCD9-1B47-4C71-957E-4B8EB5E372A0}" dt="2021-05-29T14:56:19.954" v="1404" actId="1582"/>
          <ac:cxnSpMkLst>
            <pc:docMk/>
            <pc:sldMk cId="103308520" sldId="277"/>
            <ac:cxnSpMk id="16" creationId="{12BECA0F-090E-4932-A53B-6A780660EB1B}"/>
          </ac:cxnSpMkLst>
        </pc:cxnChg>
        <pc:cxnChg chg="add mod">
          <ac:chgData name="orcinus27@uos.ac.kr" userId="d28ab2f7-c1d1-4462-9080-3fe60bd0fd7f" providerId="ADAL" clId="{722DFCD9-1B47-4C71-957E-4B8EB5E372A0}" dt="2021-05-29T15:13:18.505" v="1677" actId="14100"/>
          <ac:cxnSpMkLst>
            <pc:docMk/>
            <pc:sldMk cId="103308520" sldId="277"/>
            <ac:cxnSpMk id="29" creationId="{DE17769A-6EDE-4135-949D-92ECCDAAD54E}"/>
          </ac:cxnSpMkLst>
        </pc:cxnChg>
        <pc:cxnChg chg="add mod">
          <ac:chgData name="orcinus27@uos.ac.kr" userId="d28ab2f7-c1d1-4462-9080-3fe60bd0fd7f" providerId="ADAL" clId="{722DFCD9-1B47-4C71-957E-4B8EB5E372A0}" dt="2021-05-29T15:13:34.362" v="1681" actId="14100"/>
          <ac:cxnSpMkLst>
            <pc:docMk/>
            <pc:sldMk cId="103308520" sldId="277"/>
            <ac:cxnSpMk id="33" creationId="{C0CDF4E3-B861-4F62-8572-0762CEDB2C22}"/>
          </ac:cxnSpMkLst>
        </pc:cxnChg>
        <pc:cxnChg chg="add mod">
          <ac:chgData name="orcinus27@uos.ac.kr" userId="d28ab2f7-c1d1-4462-9080-3fe60bd0fd7f" providerId="ADAL" clId="{722DFCD9-1B47-4C71-957E-4B8EB5E372A0}" dt="2021-05-29T15:18:50.309" v="1819" actId="14100"/>
          <ac:cxnSpMkLst>
            <pc:docMk/>
            <pc:sldMk cId="103308520" sldId="277"/>
            <ac:cxnSpMk id="40" creationId="{259D0219-701D-4E30-BA81-87CE5809106B}"/>
          </ac:cxnSpMkLst>
        </pc:cxnChg>
      </pc:sldChg>
      <pc:sldChg chg="addSp delSp modSp add mod delAnim modAnim">
        <pc:chgData name="orcinus27@uos.ac.kr" userId="d28ab2f7-c1d1-4462-9080-3fe60bd0fd7f" providerId="ADAL" clId="{722DFCD9-1B47-4C71-957E-4B8EB5E372A0}" dt="2021-06-03T18:42:19.344" v="4690"/>
        <pc:sldMkLst>
          <pc:docMk/>
          <pc:sldMk cId="2596607955" sldId="278"/>
        </pc:sldMkLst>
        <pc:spChg chg="add del mod">
          <ac:chgData name="orcinus27@uos.ac.kr" userId="d28ab2f7-c1d1-4462-9080-3fe60bd0fd7f" providerId="ADAL" clId="{722DFCD9-1B47-4C71-957E-4B8EB5E372A0}" dt="2021-05-29T15:28:16.664" v="1863" actId="21"/>
          <ac:spMkLst>
            <pc:docMk/>
            <pc:sldMk cId="2596607955" sldId="278"/>
            <ac:spMk id="8" creationId="{21CF8122-BD02-4820-ADFF-812A0B49517A}"/>
          </ac:spMkLst>
        </pc:spChg>
        <pc:spChg chg="add del mod">
          <ac:chgData name="orcinus27@uos.ac.kr" userId="d28ab2f7-c1d1-4462-9080-3fe60bd0fd7f" providerId="ADAL" clId="{722DFCD9-1B47-4C71-957E-4B8EB5E372A0}" dt="2021-05-29T15:37:35.596" v="1902" actId="21"/>
          <ac:spMkLst>
            <pc:docMk/>
            <pc:sldMk cId="2596607955" sldId="278"/>
            <ac:spMk id="20" creationId="{8ED852E0-93D9-4251-BAAF-72A7D9097DFE}"/>
          </ac:spMkLst>
        </pc:spChg>
        <pc:spChg chg="add del mod">
          <ac:chgData name="orcinus27@uos.ac.kr" userId="d28ab2f7-c1d1-4462-9080-3fe60bd0fd7f" providerId="ADAL" clId="{722DFCD9-1B47-4C71-957E-4B8EB5E372A0}" dt="2021-05-29T15:37:33.339" v="1901" actId="21"/>
          <ac:spMkLst>
            <pc:docMk/>
            <pc:sldMk cId="2596607955" sldId="278"/>
            <ac:spMk id="21" creationId="{36027501-C13F-4D4E-B5FF-D168E60952AB}"/>
          </ac:spMkLst>
        </pc:spChg>
        <pc:spChg chg="add mod">
          <ac:chgData name="orcinus27@uos.ac.kr" userId="d28ab2f7-c1d1-4462-9080-3fe60bd0fd7f" providerId="ADAL" clId="{722DFCD9-1B47-4C71-957E-4B8EB5E372A0}" dt="2021-05-29T15:43:36.113" v="1993" actId="1076"/>
          <ac:spMkLst>
            <pc:docMk/>
            <pc:sldMk cId="2596607955" sldId="278"/>
            <ac:spMk id="25" creationId="{08EB0855-E55D-4EA3-930A-9EA3E0D09C9E}"/>
          </ac:spMkLst>
        </pc:spChg>
        <pc:graphicFrameChg chg="add del mod">
          <ac:chgData name="orcinus27@uos.ac.kr" userId="d28ab2f7-c1d1-4462-9080-3fe60bd0fd7f" providerId="ADAL" clId="{722DFCD9-1B47-4C71-957E-4B8EB5E372A0}" dt="2021-05-29T15:24:48.888" v="1859" actId="21"/>
          <ac:graphicFrameMkLst>
            <pc:docMk/>
            <pc:sldMk cId="2596607955" sldId="278"/>
            <ac:graphicFrameMk id="7" creationId="{5B4CCE4B-B48D-4C3A-BD9E-46D80F551F19}"/>
          </ac:graphicFrameMkLst>
        </pc:graphicFrameChg>
        <pc:graphicFrameChg chg="add del mod">
          <ac:chgData name="orcinus27@uos.ac.kr" userId="d28ab2f7-c1d1-4462-9080-3fe60bd0fd7f" providerId="ADAL" clId="{722DFCD9-1B47-4C71-957E-4B8EB5E372A0}" dt="2021-05-29T15:28:52.672" v="1867" actId="21"/>
          <ac:graphicFrameMkLst>
            <pc:docMk/>
            <pc:sldMk cId="2596607955" sldId="278"/>
            <ac:graphicFrameMk id="12" creationId="{4788D9AB-5899-40D6-8123-CE5F3ABD4806}"/>
          </ac:graphicFrameMkLst>
        </pc:graphicFrameChg>
        <pc:picChg chg="mod">
          <ac:chgData name="orcinus27@uos.ac.kr" userId="d28ab2f7-c1d1-4462-9080-3fe60bd0fd7f" providerId="ADAL" clId="{722DFCD9-1B47-4C71-957E-4B8EB5E372A0}" dt="2021-05-29T15:28:55.234" v="1869" actId="1076"/>
          <ac:picMkLst>
            <pc:docMk/>
            <pc:sldMk cId="2596607955" sldId="278"/>
            <ac:picMk id="5" creationId="{5EA7A2B3-E6FE-48CD-AD8E-8B0043C20EF7}"/>
          </ac:picMkLst>
        </pc:picChg>
        <pc:picChg chg="add mod ord modCrop">
          <ac:chgData name="orcinus27@uos.ac.kr" userId="d28ab2f7-c1d1-4462-9080-3fe60bd0fd7f" providerId="ADAL" clId="{722DFCD9-1B47-4C71-957E-4B8EB5E372A0}" dt="2021-05-29T15:42:23.702" v="1981" actId="1076"/>
          <ac:picMkLst>
            <pc:docMk/>
            <pc:sldMk cId="2596607955" sldId="278"/>
            <ac:picMk id="14" creationId="{97989068-5AF7-4F98-9349-16BF4DC74F09}"/>
          </ac:picMkLst>
        </pc:picChg>
        <pc:picChg chg="add mod">
          <ac:chgData name="orcinus27@uos.ac.kr" userId="d28ab2f7-c1d1-4462-9080-3fe60bd0fd7f" providerId="ADAL" clId="{722DFCD9-1B47-4C71-957E-4B8EB5E372A0}" dt="2021-05-29T15:44:28.419" v="2000" actId="1076"/>
          <ac:picMkLst>
            <pc:docMk/>
            <pc:sldMk cId="2596607955" sldId="278"/>
            <ac:picMk id="16" creationId="{791764E5-57C2-41FD-825F-8C8A332A59E8}"/>
          </ac:picMkLst>
        </pc:picChg>
        <pc:picChg chg="add del mod">
          <ac:chgData name="orcinus27@uos.ac.kr" userId="d28ab2f7-c1d1-4462-9080-3fe60bd0fd7f" providerId="ADAL" clId="{722DFCD9-1B47-4C71-957E-4B8EB5E372A0}" dt="2021-05-29T15:37:37.664" v="1903" actId="21"/>
          <ac:picMkLst>
            <pc:docMk/>
            <pc:sldMk cId="2596607955" sldId="278"/>
            <ac:picMk id="17" creationId="{78B418CF-2E6B-4A39-9081-27DFBC467978}"/>
          </ac:picMkLst>
        </pc:picChg>
        <pc:picChg chg="add del mod">
          <ac:chgData name="orcinus27@uos.ac.kr" userId="d28ab2f7-c1d1-4462-9080-3fe60bd0fd7f" providerId="ADAL" clId="{722DFCD9-1B47-4C71-957E-4B8EB5E372A0}" dt="2021-05-29T15:43:28.448" v="1990" actId="21"/>
          <ac:picMkLst>
            <pc:docMk/>
            <pc:sldMk cId="2596607955" sldId="278"/>
            <ac:picMk id="23" creationId="{17728F90-B976-47A0-B1EE-F84A50782851}"/>
          </ac:picMkLst>
        </pc:picChg>
        <pc:picChg chg="add mod modCrop">
          <ac:chgData name="orcinus27@uos.ac.kr" userId="d28ab2f7-c1d1-4462-9080-3fe60bd0fd7f" providerId="ADAL" clId="{722DFCD9-1B47-4C71-957E-4B8EB5E372A0}" dt="2021-05-29T15:42:18.713" v="1979" actId="1076"/>
          <ac:picMkLst>
            <pc:docMk/>
            <pc:sldMk cId="2596607955" sldId="278"/>
            <ac:picMk id="24" creationId="{159A04B4-185E-43C0-909E-D1AD46A3C640}"/>
          </ac:picMkLst>
        </pc:picChg>
        <pc:cxnChg chg="add del">
          <ac:chgData name="orcinus27@uos.ac.kr" userId="d28ab2f7-c1d1-4462-9080-3fe60bd0fd7f" providerId="ADAL" clId="{722DFCD9-1B47-4C71-957E-4B8EB5E372A0}" dt="2021-05-29T15:37:39.406" v="1904" actId="21"/>
          <ac:cxnSpMkLst>
            <pc:docMk/>
            <pc:sldMk cId="2596607955" sldId="278"/>
            <ac:cxnSpMk id="19" creationId="{EBFEA334-94A3-4014-A514-B5197DD17EA3}"/>
          </ac:cxnSpMkLst>
        </pc:cxnChg>
        <pc:cxnChg chg="add del mod">
          <ac:chgData name="orcinus27@uos.ac.kr" userId="d28ab2f7-c1d1-4462-9080-3fe60bd0fd7f" providerId="ADAL" clId="{722DFCD9-1B47-4C71-957E-4B8EB5E372A0}" dt="2021-06-03T18:42:14.214" v="4688" actId="21"/>
          <ac:cxnSpMkLst>
            <pc:docMk/>
            <pc:sldMk cId="2596607955" sldId="278"/>
            <ac:cxnSpMk id="26" creationId="{E7F6D6EA-C48E-4515-90AE-865A7F1E07A7}"/>
          </ac:cxnSpMkLst>
        </pc:cxnChg>
      </pc:sldChg>
      <pc:sldChg chg="add del">
        <pc:chgData name="orcinus27@uos.ac.kr" userId="d28ab2f7-c1d1-4462-9080-3fe60bd0fd7f" providerId="ADAL" clId="{722DFCD9-1B47-4C71-957E-4B8EB5E372A0}" dt="2021-05-29T15:43:57.095" v="1995" actId="22"/>
        <pc:sldMkLst>
          <pc:docMk/>
          <pc:sldMk cId="2813665336" sldId="279"/>
        </pc:sldMkLst>
      </pc:sldChg>
      <pc:sldChg chg="addSp delSp modSp add mod modAnim">
        <pc:chgData name="orcinus27@uos.ac.kr" userId="d28ab2f7-c1d1-4462-9080-3fe60bd0fd7f" providerId="ADAL" clId="{722DFCD9-1B47-4C71-957E-4B8EB5E372A0}" dt="2021-05-29T18:46:20.115" v="2421"/>
        <pc:sldMkLst>
          <pc:docMk/>
          <pc:sldMk cId="3262379333" sldId="279"/>
        </pc:sldMkLst>
        <pc:spChg chg="add mod">
          <ac:chgData name="orcinus27@uos.ac.kr" userId="d28ab2f7-c1d1-4462-9080-3fe60bd0fd7f" providerId="ADAL" clId="{722DFCD9-1B47-4C71-957E-4B8EB5E372A0}" dt="2021-05-29T18:35:03.285" v="2340" actId="1076"/>
          <ac:spMkLst>
            <pc:docMk/>
            <pc:sldMk cId="3262379333" sldId="279"/>
            <ac:spMk id="20" creationId="{2C7C956E-2F00-4937-BCA7-4EF7B9BA3CC9}"/>
          </ac:spMkLst>
        </pc:spChg>
        <pc:spChg chg="add mod">
          <ac:chgData name="orcinus27@uos.ac.kr" userId="d28ab2f7-c1d1-4462-9080-3fe60bd0fd7f" providerId="ADAL" clId="{722DFCD9-1B47-4C71-957E-4B8EB5E372A0}" dt="2021-05-29T18:34:56.456" v="2339" actId="122"/>
          <ac:spMkLst>
            <pc:docMk/>
            <pc:sldMk cId="3262379333" sldId="279"/>
            <ac:spMk id="21" creationId="{04DC3881-FDE2-4F3C-8B61-457A7E0840B2}"/>
          </ac:spMkLst>
        </pc:spChg>
        <pc:spChg chg="add mod">
          <ac:chgData name="orcinus27@uos.ac.kr" userId="d28ab2f7-c1d1-4462-9080-3fe60bd0fd7f" providerId="ADAL" clId="{722DFCD9-1B47-4C71-957E-4B8EB5E372A0}" dt="2021-05-29T18:34:56.456" v="2339" actId="122"/>
          <ac:spMkLst>
            <pc:docMk/>
            <pc:sldMk cId="3262379333" sldId="279"/>
            <ac:spMk id="22" creationId="{4C9DAE6D-AB3D-4064-A911-34FE4770CEDF}"/>
          </ac:spMkLst>
        </pc:spChg>
        <pc:spChg chg="add mod">
          <ac:chgData name="orcinus27@uos.ac.kr" userId="d28ab2f7-c1d1-4462-9080-3fe60bd0fd7f" providerId="ADAL" clId="{722DFCD9-1B47-4C71-957E-4B8EB5E372A0}" dt="2021-05-29T18:39:41.945" v="2405" actId="1076"/>
          <ac:spMkLst>
            <pc:docMk/>
            <pc:sldMk cId="3262379333" sldId="279"/>
            <ac:spMk id="27" creationId="{ADA3D47C-0A6E-445D-9DB4-66C749972BB6}"/>
          </ac:spMkLst>
        </pc:spChg>
        <pc:picChg chg="add mod">
          <ac:chgData name="orcinus27@uos.ac.kr" userId="d28ab2f7-c1d1-4462-9080-3fe60bd0fd7f" providerId="ADAL" clId="{722DFCD9-1B47-4C71-957E-4B8EB5E372A0}" dt="2021-05-29T18:29:03.443" v="2216" actId="1076"/>
          <ac:picMkLst>
            <pc:docMk/>
            <pc:sldMk cId="3262379333" sldId="279"/>
            <ac:picMk id="4" creationId="{E0ED125B-589F-4B6E-9B90-B739B045ED98}"/>
          </ac:picMkLst>
        </pc:picChg>
        <pc:picChg chg="add mod">
          <ac:chgData name="orcinus27@uos.ac.kr" userId="d28ab2f7-c1d1-4462-9080-3fe60bd0fd7f" providerId="ADAL" clId="{722DFCD9-1B47-4C71-957E-4B8EB5E372A0}" dt="2021-05-29T18:29:28.317" v="2218" actId="1076"/>
          <ac:picMkLst>
            <pc:docMk/>
            <pc:sldMk cId="3262379333" sldId="279"/>
            <ac:picMk id="8" creationId="{5201865E-F29C-4AEA-BDF8-C9EB11328234}"/>
          </ac:picMkLst>
        </pc:picChg>
        <pc:picChg chg="add mod">
          <ac:chgData name="orcinus27@uos.ac.kr" userId="d28ab2f7-c1d1-4462-9080-3fe60bd0fd7f" providerId="ADAL" clId="{722DFCD9-1B47-4C71-957E-4B8EB5E372A0}" dt="2021-05-29T18:30:26.679" v="2220" actId="1076"/>
          <ac:picMkLst>
            <pc:docMk/>
            <pc:sldMk cId="3262379333" sldId="279"/>
            <ac:picMk id="11" creationId="{EA931FAD-8892-4E6C-A0F7-FA11731AF6AA}"/>
          </ac:picMkLst>
        </pc:picChg>
        <pc:picChg chg="add mod">
          <ac:chgData name="orcinus27@uos.ac.kr" userId="d28ab2f7-c1d1-4462-9080-3fe60bd0fd7f" providerId="ADAL" clId="{722DFCD9-1B47-4C71-957E-4B8EB5E372A0}" dt="2021-05-29T18:30:41.313" v="2222" actId="1076"/>
          <ac:picMkLst>
            <pc:docMk/>
            <pc:sldMk cId="3262379333" sldId="279"/>
            <ac:picMk id="13" creationId="{423A45CD-E925-4803-896E-4BBA3A405D9F}"/>
          </ac:picMkLst>
        </pc:picChg>
        <pc:picChg chg="add del mod">
          <ac:chgData name="orcinus27@uos.ac.kr" userId="d28ab2f7-c1d1-4462-9080-3fe60bd0fd7f" providerId="ADAL" clId="{722DFCD9-1B47-4C71-957E-4B8EB5E372A0}" dt="2021-05-29T18:31:05.639" v="2225" actId="21"/>
          <ac:picMkLst>
            <pc:docMk/>
            <pc:sldMk cId="3262379333" sldId="279"/>
            <ac:picMk id="15" creationId="{764023D3-9DEA-405A-9479-647F79CC7F69}"/>
          </ac:picMkLst>
        </pc:picChg>
        <pc:picChg chg="add mod">
          <ac:chgData name="orcinus27@uos.ac.kr" userId="d28ab2f7-c1d1-4462-9080-3fe60bd0fd7f" providerId="ADAL" clId="{722DFCD9-1B47-4C71-957E-4B8EB5E372A0}" dt="2021-05-29T18:31:23.016" v="2227" actId="1076"/>
          <ac:picMkLst>
            <pc:docMk/>
            <pc:sldMk cId="3262379333" sldId="279"/>
            <ac:picMk id="17" creationId="{EA0C21C2-A906-45E2-BEED-27171A5CB920}"/>
          </ac:picMkLst>
        </pc:picChg>
        <pc:picChg chg="add mod">
          <ac:chgData name="orcinus27@uos.ac.kr" userId="d28ab2f7-c1d1-4462-9080-3fe60bd0fd7f" providerId="ADAL" clId="{722DFCD9-1B47-4C71-957E-4B8EB5E372A0}" dt="2021-05-29T18:31:46.954" v="2229" actId="1076"/>
          <ac:picMkLst>
            <pc:docMk/>
            <pc:sldMk cId="3262379333" sldId="279"/>
            <ac:picMk id="19" creationId="{1A9A25A3-4E16-4DFF-9683-9192C2818CA3}"/>
          </ac:picMkLst>
        </pc:picChg>
        <pc:picChg chg="add mod">
          <ac:chgData name="orcinus27@uos.ac.kr" userId="d28ab2f7-c1d1-4462-9080-3fe60bd0fd7f" providerId="ADAL" clId="{722DFCD9-1B47-4C71-957E-4B8EB5E372A0}" dt="2021-05-29T18:46:05.975" v="2418" actId="14100"/>
          <ac:picMkLst>
            <pc:docMk/>
            <pc:sldMk cId="3262379333" sldId="279"/>
            <ac:picMk id="29" creationId="{E969E418-A42E-4BCF-B166-1CE1E1F1C339}"/>
          </ac:picMkLst>
        </pc:picChg>
        <pc:picChg chg="add mod">
          <ac:chgData name="orcinus27@uos.ac.kr" userId="d28ab2f7-c1d1-4462-9080-3fe60bd0fd7f" providerId="ADAL" clId="{722DFCD9-1B47-4C71-957E-4B8EB5E372A0}" dt="2021-05-29T18:46:10.259" v="2419" actId="1076"/>
          <ac:picMkLst>
            <pc:docMk/>
            <pc:sldMk cId="3262379333" sldId="279"/>
            <ac:picMk id="31" creationId="{6A66E3A5-64C8-418F-A7C6-4F060E42BA6C}"/>
          </ac:picMkLst>
        </pc:picChg>
        <pc:cxnChg chg="add mod">
          <ac:chgData name="orcinus27@uos.ac.kr" userId="d28ab2f7-c1d1-4462-9080-3fe60bd0fd7f" providerId="ADAL" clId="{722DFCD9-1B47-4C71-957E-4B8EB5E372A0}" dt="2021-05-29T18:38:49.938" v="2349" actId="14100"/>
          <ac:cxnSpMkLst>
            <pc:docMk/>
            <pc:sldMk cId="3262379333" sldId="279"/>
            <ac:cxnSpMk id="23" creationId="{B168BA25-5F76-40E8-85E1-7F0D8E8548F6}"/>
          </ac:cxnSpMkLst>
        </pc:cxnChg>
      </pc:sldChg>
      <pc:sldChg chg="addSp delSp modSp add mod modAnim">
        <pc:chgData name="orcinus27@uos.ac.kr" userId="d28ab2f7-c1d1-4462-9080-3fe60bd0fd7f" providerId="ADAL" clId="{722DFCD9-1B47-4C71-957E-4B8EB5E372A0}" dt="2021-05-29T20:05:58.313" v="3397"/>
        <pc:sldMkLst>
          <pc:docMk/>
          <pc:sldMk cId="1417385208" sldId="280"/>
        </pc:sldMkLst>
        <pc:spChg chg="mod">
          <ac:chgData name="orcinus27@uos.ac.kr" userId="d28ab2f7-c1d1-4462-9080-3fe60bd0fd7f" providerId="ADAL" clId="{722DFCD9-1B47-4C71-957E-4B8EB5E372A0}" dt="2021-05-29T19:53:54.380" v="3248" actId="1076"/>
          <ac:spMkLst>
            <pc:docMk/>
            <pc:sldMk cId="1417385208" sldId="280"/>
            <ac:spMk id="2" creationId="{C3A03579-6D53-4435-8111-980E8A63D29C}"/>
          </ac:spMkLst>
        </pc:spChg>
        <pc:spChg chg="add mod">
          <ac:chgData name="orcinus27@uos.ac.kr" userId="d28ab2f7-c1d1-4462-9080-3fe60bd0fd7f" providerId="ADAL" clId="{722DFCD9-1B47-4C71-957E-4B8EB5E372A0}" dt="2021-05-29T19:50:04.828" v="3194" actId="1076"/>
          <ac:spMkLst>
            <pc:docMk/>
            <pc:sldMk cId="1417385208" sldId="280"/>
            <ac:spMk id="8" creationId="{7115281C-BC91-48DC-8968-46A2C19BA284}"/>
          </ac:spMkLst>
        </pc:spChg>
        <pc:spChg chg="add mod">
          <ac:chgData name="orcinus27@uos.ac.kr" userId="d28ab2f7-c1d1-4462-9080-3fe60bd0fd7f" providerId="ADAL" clId="{722DFCD9-1B47-4C71-957E-4B8EB5E372A0}" dt="2021-05-29T20:01:59.261" v="3336" actId="1076"/>
          <ac:spMkLst>
            <pc:docMk/>
            <pc:sldMk cId="1417385208" sldId="280"/>
            <ac:spMk id="13" creationId="{7FB7B063-D6C2-4B77-AA0C-ADDC0B6F4C0B}"/>
          </ac:spMkLst>
        </pc:spChg>
        <pc:spChg chg="add mod">
          <ac:chgData name="orcinus27@uos.ac.kr" userId="d28ab2f7-c1d1-4462-9080-3fe60bd0fd7f" providerId="ADAL" clId="{722DFCD9-1B47-4C71-957E-4B8EB5E372A0}" dt="2021-05-29T19:43:32.143" v="3065" actId="1076"/>
          <ac:spMkLst>
            <pc:docMk/>
            <pc:sldMk cId="1417385208" sldId="280"/>
            <ac:spMk id="14" creationId="{8D2C9C0A-822F-4024-87C7-1D9E7F5B602A}"/>
          </ac:spMkLst>
        </pc:spChg>
        <pc:spChg chg="add mod">
          <ac:chgData name="orcinus27@uos.ac.kr" userId="d28ab2f7-c1d1-4462-9080-3fe60bd0fd7f" providerId="ADAL" clId="{722DFCD9-1B47-4C71-957E-4B8EB5E372A0}" dt="2021-05-29T19:50:43.539" v="3200" actId="1076"/>
          <ac:spMkLst>
            <pc:docMk/>
            <pc:sldMk cId="1417385208" sldId="280"/>
            <ac:spMk id="18" creationId="{488092A3-05ED-4C20-8EFC-26AFDED31CB2}"/>
          </ac:spMkLst>
        </pc:spChg>
        <pc:spChg chg="add mod">
          <ac:chgData name="orcinus27@uos.ac.kr" userId="d28ab2f7-c1d1-4462-9080-3fe60bd0fd7f" providerId="ADAL" clId="{722DFCD9-1B47-4C71-957E-4B8EB5E372A0}" dt="2021-05-29T19:47:47.825" v="3118" actId="1076"/>
          <ac:spMkLst>
            <pc:docMk/>
            <pc:sldMk cId="1417385208" sldId="280"/>
            <ac:spMk id="19" creationId="{46EB1BAB-91C2-460E-BE56-28F3DD33A496}"/>
          </ac:spMkLst>
        </pc:spChg>
        <pc:spChg chg="add mod">
          <ac:chgData name="orcinus27@uos.ac.kr" userId="d28ab2f7-c1d1-4462-9080-3fe60bd0fd7f" providerId="ADAL" clId="{722DFCD9-1B47-4C71-957E-4B8EB5E372A0}" dt="2021-05-29T19:50:10.074" v="3195" actId="1076"/>
          <ac:spMkLst>
            <pc:docMk/>
            <pc:sldMk cId="1417385208" sldId="280"/>
            <ac:spMk id="23" creationId="{FACC3EF1-FD10-4AFD-AAD0-41CE4E551AF4}"/>
          </ac:spMkLst>
        </pc:spChg>
        <pc:spChg chg="add">
          <ac:chgData name="orcinus27@uos.ac.kr" userId="d28ab2f7-c1d1-4462-9080-3fe60bd0fd7f" providerId="ADAL" clId="{722DFCD9-1B47-4C71-957E-4B8EB5E372A0}" dt="2021-05-29T19:52:33.620" v="3212" actId="11529"/>
          <ac:spMkLst>
            <pc:docMk/>
            <pc:sldMk cId="1417385208" sldId="280"/>
            <ac:spMk id="33" creationId="{CEBF036F-D6DA-4889-BF5D-43871CB2B2DF}"/>
          </ac:spMkLst>
        </pc:spChg>
        <pc:spChg chg="add mod">
          <ac:chgData name="orcinus27@uos.ac.kr" userId="d28ab2f7-c1d1-4462-9080-3fe60bd0fd7f" providerId="ADAL" clId="{722DFCD9-1B47-4C71-957E-4B8EB5E372A0}" dt="2021-05-29T19:53:04.671" v="3227" actId="14100"/>
          <ac:spMkLst>
            <pc:docMk/>
            <pc:sldMk cId="1417385208" sldId="280"/>
            <ac:spMk id="34" creationId="{26FC80DC-86B4-4FFA-9B08-68918C79E154}"/>
          </ac:spMkLst>
        </pc:spChg>
        <pc:spChg chg="add mod">
          <ac:chgData name="orcinus27@uos.ac.kr" userId="d28ab2f7-c1d1-4462-9080-3fe60bd0fd7f" providerId="ADAL" clId="{722DFCD9-1B47-4C71-957E-4B8EB5E372A0}" dt="2021-05-29T19:53:34.725" v="3244" actId="1076"/>
          <ac:spMkLst>
            <pc:docMk/>
            <pc:sldMk cId="1417385208" sldId="280"/>
            <ac:spMk id="35" creationId="{6E43A63A-B162-4C35-8D97-D44A41571F59}"/>
          </ac:spMkLst>
        </pc:spChg>
        <pc:spChg chg="add mod">
          <ac:chgData name="orcinus27@uos.ac.kr" userId="d28ab2f7-c1d1-4462-9080-3fe60bd0fd7f" providerId="ADAL" clId="{722DFCD9-1B47-4C71-957E-4B8EB5E372A0}" dt="2021-05-29T19:56:46.339" v="3262" actId="20577"/>
          <ac:spMkLst>
            <pc:docMk/>
            <pc:sldMk cId="1417385208" sldId="280"/>
            <ac:spMk id="36" creationId="{7AF4FD92-1B94-4B86-8EA2-528978F2BE4F}"/>
          </ac:spMkLst>
        </pc:spChg>
        <pc:spChg chg="add mod">
          <ac:chgData name="orcinus27@uos.ac.kr" userId="d28ab2f7-c1d1-4462-9080-3fe60bd0fd7f" providerId="ADAL" clId="{722DFCD9-1B47-4C71-957E-4B8EB5E372A0}" dt="2021-05-29T20:01:55.847" v="3335" actId="1076"/>
          <ac:spMkLst>
            <pc:docMk/>
            <pc:sldMk cId="1417385208" sldId="280"/>
            <ac:spMk id="37" creationId="{00E3014E-C8DA-4DB7-8F5B-4CEEABC0BD83}"/>
          </ac:spMkLst>
        </pc:spChg>
        <pc:spChg chg="add mod">
          <ac:chgData name="orcinus27@uos.ac.kr" userId="d28ab2f7-c1d1-4462-9080-3fe60bd0fd7f" providerId="ADAL" clId="{722DFCD9-1B47-4C71-957E-4B8EB5E372A0}" dt="2021-05-29T20:02:03.709" v="3337" actId="1076"/>
          <ac:spMkLst>
            <pc:docMk/>
            <pc:sldMk cId="1417385208" sldId="280"/>
            <ac:spMk id="38" creationId="{8A3AFBB3-2189-42D2-B4FA-CD28272E4370}"/>
          </ac:spMkLst>
        </pc:spChg>
        <pc:spChg chg="add mod">
          <ac:chgData name="orcinus27@uos.ac.kr" userId="d28ab2f7-c1d1-4462-9080-3fe60bd0fd7f" providerId="ADAL" clId="{722DFCD9-1B47-4C71-957E-4B8EB5E372A0}" dt="2021-05-29T20:02:07.004" v="3338" actId="1076"/>
          <ac:spMkLst>
            <pc:docMk/>
            <pc:sldMk cId="1417385208" sldId="280"/>
            <ac:spMk id="39" creationId="{094CDBD6-F813-48FB-9553-9A4FA776222D}"/>
          </ac:spMkLst>
        </pc:spChg>
        <pc:spChg chg="add mod">
          <ac:chgData name="orcinus27@uos.ac.kr" userId="d28ab2f7-c1d1-4462-9080-3fe60bd0fd7f" providerId="ADAL" clId="{722DFCD9-1B47-4C71-957E-4B8EB5E372A0}" dt="2021-05-29T19:59:39.638" v="3273" actId="1076"/>
          <ac:spMkLst>
            <pc:docMk/>
            <pc:sldMk cId="1417385208" sldId="280"/>
            <ac:spMk id="40" creationId="{B4D1611E-E049-460A-89FF-815C21BAA263}"/>
          </ac:spMkLst>
        </pc:spChg>
        <pc:spChg chg="add mod">
          <ac:chgData name="orcinus27@uos.ac.kr" userId="d28ab2f7-c1d1-4462-9080-3fe60bd0fd7f" providerId="ADAL" clId="{722DFCD9-1B47-4C71-957E-4B8EB5E372A0}" dt="2021-05-29T20:05:19.386" v="3384" actId="14100"/>
          <ac:spMkLst>
            <pc:docMk/>
            <pc:sldMk cId="1417385208" sldId="280"/>
            <ac:spMk id="43" creationId="{EDB2EBA9-5B12-4C0B-B090-A5177B7CB782}"/>
          </ac:spMkLst>
        </pc:spChg>
        <pc:picChg chg="add mod">
          <ac:chgData name="orcinus27@uos.ac.kr" userId="d28ab2f7-c1d1-4462-9080-3fe60bd0fd7f" providerId="ADAL" clId="{722DFCD9-1B47-4C71-957E-4B8EB5E372A0}" dt="2021-05-29T19:34:01.817" v="2705" actId="1076"/>
          <ac:picMkLst>
            <pc:docMk/>
            <pc:sldMk cId="1417385208" sldId="280"/>
            <ac:picMk id="4" creationId="{380903CA-3BA6-4155-A461-D1E606D62F2F}"/>
          </ac:picMkLst>
        </pc:picChg>
        <pc:cxnChg chg="add mod">
          <ac:chgData name="orcinus27@uos.ac.kr" userId="d28ab2f7-c1d1-4462-9080-3fe60bd0fd7f" providerId="ADAL" clId="{722DFCD9-1B47-4C71-957E-4B8EB5E372A0}" dt="2021-05-29T19:50:29.803" v="3197" actId="1076"/>
          <ac:cxnSpMkLst>
            <pc:docMk/>
            <pc:sldMk cId="1417385208" sldId="280"/>
            <ac:cxnSpMk id="10" creationId="{E8557ED8-6743-4369-9045-B67756B8969C}"/>
          </ac:cxnSpMkLst>
        </pc:cxnChg>
        <pc:cxnChg chg="add mod">
          <ac:chgData name="orcinus27@uos.ac.kr" userId="d28ab2f7-c1d1-4462-9080-3fe60bd0fd7f" providerId="ADAL" clId="{722DFCD9-1B47-4C71-957E-4B8EB5E372A0}" dt="2021-05-29T19:51:29.074" v="3204" actId="1076"/>
          <ac:cxnSpMkLst>
            <pc:docMk/>
            <pc:sldMk cId="1417385208" sldId="280"/>
            <ac:cxnSpMk id="12" creationId="{371074F9-7DB6-4457-8C09-36F4350ADBEB}"/>
          </ac:cxnSpMkLst>
        </pc:cxnChg>
        <pc:cxnChg chg="add mod">
          <ac:chgData name="orcinus27@uos.ac.kr" userId="d28ab2f7-c1d1-4462-9080-3fe60bd0fd7f" providerId="ADAL" clId="{722DFCD9-1B47-4C71-957E-4B8EB5E372A0}" dt="2021-05-29T19:50:46.243" v="3201" actId="14100"/>
          <ac:cxnSpMkLst>
            <pc:docMk/>
            <pc:sldMk cId="1417385208" sldId="280"/>
            <ac:cxnSpMk id="16" creationId="{A4A8D05F-E065-4BF4-85E3-E57D644BD742}"/>
          </ac:cxnSpMkLst>
        </pc:cxnChg>
        <pc:cxnChg chg="add mod">
          <ac:chgData name="orcinus27@uos.ac.kr" userId="d28ab2f7-c1d1-4462-9080-3fe60bd0fd7f" providerId="ADAL" clId="{722DFCD9-1B47-4C71-957E-4B8EB5E372A0}" dt="2021-05-29T19:50:13.250" v="3196" actId="14100"/>
          <ac:cxnSpMkLst>
            <pc:docMk/>
            <pc:sldMk cId="1417385208" sldId="280"/>
            <ac:cxnSpMk id="20" creationId="{F87237D9-E381-4D0F-9257-611ACAF1B1F3}"/>
          </ac:cxnSpMkLst>
        </pc:cxnChg>
        <pc:cxnChg chg="add del mod">
          <ac:chgData name="orcinus27@uos.ac.kr" userId="d28ab2f7-c1d1-4462-9080-3fe60bd0fd7f" providerId="ADAL" clId="{722DFCD9-1B47-4C71-957E-4B8EB5E372A0}" dt="2021-05-29T19:51:30.403" v="3205"/>
          <ac:cxnSpMkLst>
            <pc:docMk/>
            <pc:sldMk cId="1417385208" sldId="280"/>
            <ac:cxnSpMk id="28" creationId="{4DD53DED-3284-4397-8282-01ECF2A4AC55}"/>
          </ac:cxnSpMkLst>
        </pc:cxnChg>
        <pc:cxnChg chg="add mod">
          <ac:chgData name="orcinus27@uos.ac.kr" userId="d28ab2f7-c1d1-4462-9080-3fe60bd0fd7f" providerId="ADAL" clId="{722DFCD9-1B47-4C71-957E-4B8EB5E372A0}" dt="2021-05-29T19:51:47.442" v="3211" actId="14100"/>
          <ac:cxnSpMkLst>
            <pc:docMk/>
            <pc:sldMk cId="1417385208" sldId="280"/>
            <ac:cxnSpMk id="29" creationId="{E4EFD3D3-0431-4D20-A0ED-AF37E2DD9385}"/>
          </ac:cxnSpMkLst>
        </pc:cxnChg>
        <pc:cxnChg chg="add mod">
          <ac:chgData name="orcinus27@uos.ac.kr" userId="d28ab2f7-c1d1-4462-9080-3fe60bd0fd7f" providerId="ADAL" clId="{722DFCD9-1B47-4C71-957E-4B8EB5E372A0}" dt="2021-05-29T20:04:41.424" v="3342" actId="1076"/>
          <ac:cxnSpMkLst>
            <pc:docMk/>
            <pc:sldMk cId="1417385208" sldId="280"/>
            <ac:cxnSpMk id="41" creationId="{EE364EAF-9CA9-404C-907E-2EEDC6DBC9E4}"/>
          </ac:cxnSpMkLst>
        </pc:cxnChg>
      </pc:sldChg>
      <pc:sldChg chg="addSp modSp add del mod modAnim">
        <pc:chgData name="orcinus27@uos.ac.kr" userId="d28ab2f7-c1d1-4462-9080-3fe60bd0fd7f" providerId="ADAL" clId="{722DFCD9-1B47-4C71-957E-4B8EB5E372A0}" dt="2021-05-29T19:31:41.172" v="2701"/>
        <pc:sldMkLst>
          <pc:docMk/>
          <pc:sldMk cId="3629887762" sldId="281"/>
        </pc:sldMkLst>
        <pc:spChg chg="add mod">
          <ac:chgData name="orcinus27@uos.ac.kr" userId="d28ab2f7-c1d1-4462-9080-3fe60bd0fd7f" providerId="ADAL" clId="{722DFCD9-1B47-4C71-957E-4B8EB5E372A0}" dt="2021-05-29T19:23:21.948" v="2486" actId="1076"/>
          <ac:spMkLst>
            <pc:docMk/>
            <pc:sldMk cId="3629887762" sldId="281"/>
            <ac:spMk id="7" creationId="{2FE4FE64-93DA-46F4-B73B-485D5AE5047F}"/>
          </ac:spMkLst>
        </pc:spChg>
        <pc:spChg chg="add mod">
          <ac:chgData name="orcinus27@uos.ac.kr" userId="d28ab2f7-c1d1-4462-9080-3fe60bd0fd7f" providerId="ADAL" clId="{722DFCD9-1B47-4C71-957E-4B8EB5E372A0}" dt="2021-05-29T19:24:31.682" v="2539" actId="1076"/>
          <ac:spMkLst>
            <pc:docMk/>
            <pc:sldMk cId="3629887762" sldId="281"/>
            <ac:spMk id="23" creationId="{400311EC-9F7A-4D31-A89A-0ACC37D910CD}"/>
          </ac:spMkLst>
        </pc:spChg>
        <pc:spChg chg="add mod">
          <ac:chgData name="orcinus27@uos.ac.kr" userId="d28ab2f7-c1d1-4462-9080-3fe60bd0fd7f" providerId="ADAL" clId="{722DFCD9-1B47-4C71-957E-4B8EB5E372A0}" dt="2021-05-29T19:31:29.438" v="2700" actId="12"/>
          <ac:spMkLst>
            <pc:docMk/>
            <pc:sldMk cId="3629887762" sldId="281"/>
            <ac:spMk id="24" creationId="{70A569C0-3716-4B86-B6CA-DA04A963D70B}"/>
          </ac:spMkLst>
        </pc:spChg>
        <pc:picChg chg="add mod">
          <ac:chgData name="orcinus27@uos.ac.kr" userId="d28ab2f7-c1d1-4462-9080-3fe60bd0fd7f" providerId="ADAL" clId="{722DFCD9-1B47-4C71-957E-4B8EB5E372A0}" dt="2021-05-29T19:19:17.244" v="2453" actId="14100"/>
          <ac:picMkLst>
            <pc:docMk/>
            <pc:sldMk cId="3629887762" sldId="281"/>
            <ac:picMk id="4" creationId="{32054045-BA2D-4EAC-B9F5-4A680D18BD1D}"/>
          </ac:picMkLst>
        </pc:picChg>
        <pc:picChg chg="add mod ord">
          <ac:chgData name="orcinus27@uos.ac.kr" userId="d28ab2f7-c1d1-4462-9080-3fe60bd0fd7f" providerId="ADAL" clId="{722DFCD9-1B47-4C71-957E-4B8EB5E372A0}" dt="2021-05-29T19:24:34.828" v="2540" actId="166"/>
          <ac:picMkLst>
            <pc:docMk/>
            <pc:sldMk cId="3629887762" sldId="281"/>
            <ac:picMk id="10" creationId="{FF73257A-D1AB-4A07-A0F2-182EDD5A48E8}"/>
          </ac:picMkLst>
        </pc:picChg>
        <pc:picChg chg="mod">
          <ac:chgData name="orcinus27@uos.ac.kr" userId="d28ab2f7-c1d1-4462-9080-3fe60bd0fd7f" providerId="ADAL" clId="{722DFCD9-1B47-4C71-957E-4B8EB5E372A0}" dt="2021-05-29T19:23:21.948" v="2486" actId="1076"/>
          <ac:picMkLst>
            <pc:docMk/>
            <pc:sldMk cId="3629887762" sldId="281"/>
            <ac:picMk id="1026" creationId="{150D9550-C093-4EC9-892B-9D3249A14525}"/>
          </ac:picMkLst>
        </pc:picChg>
        <pc:cxnChg chg="add mod">
          <ac:chgData name="orcinus27@uos.ac.kr" userId="d28ab2f7-c1d1-4462-9080-3fe60bd0fd7f" providerId="ADAL" clId="{722DFCD9-1B47-4C71-957E-4B8EB5E372A0}" dt="2021-05-29T19:21:57.548" v="2477" actId="1582"/>
          <ac:cxnSpMkLst>
            <pc:docMk/>
            <pc:sldMk cId="3629887762" sldId="281"/>
            <ac:cxnSpMk id="12" creationId="{FDDB33F5-465D-49F0-A081-C1916324088E}"/>
          </ac:cxnSpMkLst>
        </pc:cxnChg>
        <pc:cxnChg chg="add mod">
          <ac:chgData name="orcinus27@uos.ac.kr" userId="d28ab2f7-c1d1-4462-9080-3fe60bd0fd7f" providerId="ADAL" clId="{722DFCD9-1B47-4C71-957E-4B8EB5E372A0}" dt="2021-05-29T19:21:57.548" v="2477" actId="1582"/>
          <ac:cxnSpMkLst>
            <pc:docMk/>
            <pc:sldMk cId="3629887762" sldId="281"/>
            <ac:cxnSpMk id="14" creationId="{6ED83681-ACDC-4E49-95FA-198E9F36D5DE}"/>
          </ac:cxnSpMkLst>
        </pc:cxnChg>
        <pc:cxnChg chg="add mod">
          <ac:chgData name="orcinus27@uos.ac.kr" userId="d28ab2f7-c1d1-4462-9080-3fe60bd0fd7f" providerId="ADAL" clId="{722DFCD9-1B47-4C71-957E-4B8EB5E372A0}" dt="2021-05-29T19:21:57.548" v="2477" actId="1582"/>
          <ac:cxnSpMkLst>
            <pc:docMk/>
            <pc:sldMk cId="3629887762" sldId="281"/>
            <ac:cxnSpMk id="15" creationId="{A496F38C-898B-4948-848F-257983BB924E}"/>
          </ac:cxnSpMkLst>
        </pc:cxnChg>
        <pc:cxnChg chg="add mod">
          <ac:chgData name="orcinus27@uos.ac.kr" userId="d28ab2f7-c1d1-4462-9080-3fe60bd0fd7f" providerId="ADAL" clId="{722DFCD9-1B47-4C71-957E-4B8EB5E372A0}" dt="2021-05-29T19:21:57.548" v="2477" actId="1582"/>
          <ac:cxnSpMkLst>
            <pc:docMk/>
            <pc:sldMk cId="3629887762" sldId="281"/>
            <ac:cxnSpMk id="17" creationId="{B2A79761-330F-4A30-9D7D-38F1FA6B49BC}"/>
          </ac:cxnSpMkLst>
        </pc:cxnChg>
        <pc:cxnChg chg="add mod">
          <ac:chgData name="orcinus27@uos.ac.kr" userId="d28ab2f7-c1d1-4462-9080-3fe60bd0fd7f" providerId="ADAL" clId="{722DFCD9-1B47-4C71-957E-4B8EB5E372A0}" dt="2021-05-29T19:22:07.859" v="2480" actId="14100"/>
          <ac:cxnSpMkLst>
            <pc:docMk/>
            <pc:sldMk cId="3629887762" sldId="281"/>
            <ac:cxnSpMk id="19" creationId="{FAEEAFA5-C037-4476-901E-096009E2B57B}"/>
          </ac:cxnSpMkLst>
        </pc:cxnChg>
        <pc:cxnChg chg="add mod">
          <ac:chgData name="orcinus27@uos.ac.kr" userId="d28ab2f7-c1d1-4462-9080-3fe60bd0fd7f" providerId="ADAL" clId="{722DFCD9-1B47-4C71-957E-4B8EB5E372A0}" dt="2021-05-29T19:22:19.179" v="2484" actId="1076"/>
          <ac:cxnSpMkLst>
            <pc:docMk/>
            <pc:sldMk cId="3629887762" sldId="281"/>
            <ac:cxnSpMk id="21" creationId="{5BA9BBBB-F5C1-4A25-AE1F-6E06C9B60C6C}"/>
          </ac:cxnSpMkLst>
        </pc:cxnChg>
      </pc:sldChg>
      <pc:sldChg chg="addSp">
        <pc:chgData name="orcinus27@uos.ac.kr" userId="d28ab2f7-c1d1-4462-9080-3fe60bd0fd7f" providerId="ADAL" clId="{722DFCD9-1B47-4C71-957E-4B8EB5E372A0}" dt="2021-05-29T19:17:37.515" v="2424"/>
        <pc:sldMkLst>
          <pc:docMk/>
          <pc:sldMk cId="3713413202" sldId="281"/>
        </pc:sldMkLst>
        <pc:picChg chg="add">
          <ac:chgData name="orcinus27@uos.ac.kr" userId="d28ab2f7-c1d1-4462-9080-3fe60bd0fd7f" providerId="ADAL" clId="{722DFCD9-1B47-4C71-957E-4B8EB5E372A0}" dt="2021-05-29T19:17:37.515" v="2424"/>
          <ac:picMkLst>
            <pc:docMk/>
            <pc:sldMk cId="3713413202" sldId="281"/>
            <ac:picMk id="1026" creationId="{150D9550-C093-4EC9-892B-9D3249A14525}"/>
          </ac:picMkLst>
        </pc:picChg>
      </pc:sldChg>
      <pc:sldChg chg="add del">
        <pc:chgData name="orcinus27@uos.ac.kr" userId="d28ab2f7-c1d1-4462-9080-3fe60bd0fd7f" providerId="ADAL" clId="{722DFCD9-1B47-4C71-957E-4B8EB5E372A0}" dt="2021-05-29T19:15:04.801" v="2422" actId="2696"/>
        <pc:sldMkLst>
          <pc:docMk/>
          <pc:sldMk cId="4014877869" sldId="282"/>
        </pc:sldMkLst>
      </pc:sldChg>
      <pc:sldChg chg="addSp delSp modSp add mod modAnim">
        <pc:chgData name="orcinus27@uos.ac.kr" userId="d28ab2f7-c1d1-4462-9080-3fe60bd0fd7f" providerId="ADAL" clId="{722DFCD9-1B47-4C71-957E-4B8EB5E372A0}" dt="2021-05-30T10:08:35.301" v="3936" actId="1076"/>
        <pc:sldMkLst>
          <pc:docMk/>
          <pc:sldMk cId="4140137207" sldId="282"/>
        </pc:sldMkLst>
        <pc:spChg chg="mod">
          <ac:chgData name="orcinus27@uos.ac.kr" userId="d28ab2f7-c1d1-4462-9080-3fe60bd0fd7f" providerId="ADAL" clId="{722DFCD9-1B47-4C71-957E-4B8EB5E372A0}" dt="2021-05-30T09:18:02.625" v="3818" actId="120"/>
          <ac:spMkLst>
            <pc:docMk/>
            <pc:sldMk cId="4140137207" sldId="282"/>
            <ac:spMk id="2" creationId="{C3A03579-6D53-4435-8111-980E8A63D29C}"/>
          </ac:spMkLst>
        </pc:spChg>
        <pc:spChg chg="add mod">
          <ac:chgData name="orcinus27@uos.ac.kr" userId="d28ab2f7-c1d1-4462-9080-3fe60bd0fd7f" providerId="ADAL" clId="{722DFCD9-1B47-4C71-957E-4B8EB5E372A0}" dt="2021-05-30T09:18:57.542" v="3823" actId="1076"/>
          <ac:spMkLst>
            <pc:docMk/>
            <pc:sldMk cId="4140137207" sldId="282"/>
            <ac:spMk id="13" creationId="{F71C39C5-D7F4-4B89-9C18-891A41B3044C}"/>
          </ac:spMkLst>
        </pc:spChg>
        <pc:spChg chg="add mod">
          <ac:chgData name="orcinus27@uos.ac.kr" userId="d28ab2f7-c1d1-4462-9080-3fe60bd0fd7f" providerId="ADAL" clId="{722DFCD9-1B47-4C71-957E-4B8EB5E372A0}" dt="2021-05-30T09:32:22.531" v="3864" actId="113"/>
          <ac:spMkLst>
            <pc:docMk/>
            <pc:sldMk cId="4140137207" sldId="282"/>
            <ac:spMk id="21" creationId="{E03AFE6E-2958-4EB6-8CFF-F745B1A483AA}"/>
          </ac:spMkLst>
        </pc:spChg>
        <pc:spChg chg="add mod">
          <ac:chgData name="orcinus27@uos.ac.kr" userId="d28ab2f7-c1d1-4462-9080-3fe60bd0fd7f" providerId="ADAL" clId="{722DFCD9-1B47-4C71-957E-4B8EB5E372A0}" dt="2021-05-30T09:41:08.078" v="3866" actId="1076"/>
          <ac:spMkLst>
            <pc:docMk/>
            <pc:sldMk cId="4140137207" sldId="282"/>
            <ac:spMk id="22" creationId="{3B16449A-F723-4FCF-A8EF-5C5E6C78F890}"/>
          </ac:spMkLst>
        </pc:spChg>
        <pc:spChg chg="add del mod">
          <ac:chgData name="orcinus27@uos.ac.kr" userId="d28ab2f7-c1d1-4462-9080-3fe60bd0fd7f" providerId="ADAL" clId="{722DFCD9-1B47-4C71-957E-4B8EB5E372A0}" dt="2021-05-30T09:41:23.861" v="3868"/>
          <ac:spMkLst>
            <pc:docMk/>
            <pc:sldMk cId="4140137207" sldId="282"/>
            <ac:spMk id="23" creationId="{2C1B4B9E-C381-42A2-BDED-05F5FBA75EB2}"/>
          </ac:spMkLst>
        </pc:spChg>
        <pc:spChg chg="add mod">
          <ac:chgData name="orcinus27@uos.ac.kr" userId="d28ab2f7-c1d1-4462-9080-3fe60bd0fd7f" providerId="ADAL" clId="{722DFCD9-1B47-4C71-957E-4B8EB5E372A0}" dt="2021-05-30T09:41:52.643" v="3874" actId="1076"/>
          <ac:spMkLst>
            <pc:docMk/>
            <pc:sldMk cId="4140137207" sldId="282"/>
            <ac:spMk id="24" creationId="{686F6179-F843-45E8-A9EE-F25E0897491A}"/>
          </ac:spMkLst>
        </pc:spChg>
        <pc:spChg chg="add mod">
          <ac:chgData name="orcinus27@uos.ac.kr" userId="d28ab2f7-c1d1-4462-9080-3fe60bd0fd7f" providerId="ADAL" clId="{722DFCD9-1B47-4C71-957E-4B8EB5E372A0}" dt="2021-05-30T09:50:51.996" v="3887" actId="403"/>
          <ac:spMkLst>
            <pc:docMk/>
            <pc:sldMk cId="4140137207" sldId="282"/>
            <ac:spMk id="26" creationId="{93E5815B-8A51-4E1A-A6EB-D2C7B297C417}"/>
          </ac:spMkLst>
        </pc:spChg>
        <pc:spChg chg="add mod">
          <ac:chgData name="orcinus27@uos.ac.kr" userId="d28ab2f7-c1d1-4462-9080-3fe60bd0fd7f" providerId="ADAL" clId="{722DFCD9-1B47-4C71-957E-4B8EB5E372A0}" dt="2021-05-30T09:57:50.077" v="3893" actId="1076"/>
          <ac:spMkLst>
            <pc:docMk/>
            <pc:sldMk cId="4140137207" sldId="282"/>
            <ac:spMk id="29" creationId="{60E532ED-5D9D-47BC-BB81-DD2B18A5BAAF}"/>
          </ac:spMkLst>
        </pc:spChg>
        <pc:spChg chg="add mod">
          <ac:chgData name="orcinus27@uos.ac.kr" userId="d28ab2f7-c1d1-4462-9080-3fe60bd0fd7f" providerId="ADAL" clId="{722DFCD9-1B47-4C71-957E-4B8EB5E372A0}" dt="2021-05-30T10:08:35.301" v="3936" actId="1076"/>
          <ac:spMkLst>
            <pc:docMk/>
            <pc:sldMk cId="4140137207" sldId="282"/>
            <ac:spMk id="30" creationId="{3984A9B6-7738-4BD0-B435-670227D0EAEA}"/>
          </ac:spMkLst>
        </pc:spChg>
        <pc:picChg chg="add del mod">
          <ac:chgData name="orcinus27@uos.ac.kr" userId="d28ab2f7-c1d1-4462-9080-3fe60bd0fd7f" providerId="ADAL" clId="{722DFCD9-1B47-4C71-957E-4B8EB5E372A0}" dt="2021-05-30T09:09:24.862" v="3813" actId="21"/>
          <ac:picMkLst>
            <pc:docMk/>
            <pc:sldMk cId="4140137207" sldId="282"/>
            <ac:picMk id="4" creationId="{860696F4-A66A-4EF7-B5A6-33D9DFDF6165}"/>
          </ac:picMkLst>
        </pc:picChg>
        <pc:picChg chg="add mod">
          <ac:chgData name="orcinus27@uos.ac.kr" userId="d28ab2f7-c1d1-4462-9080-3fe60bd0fd7f" providerId="ADAL" clId="{722DFCD9-1B47-4C71-957E-4B8EB5E372A0}" dt="2021-05-30T08:59:25.250" v="3795" actId="1076"/>
          <ac:picMkLst>
            <pc:docMk/>
            <pc:sldMk cId="4140137207" sldId="282"/>
            <ac:picMk id="7" creationId="{228343BF-ECA8-4196-8095-3602A4747EFC}"/>
          </ac:picMkLst>
        </pc:picChg>
        <pc:picChg chg="add mod">
          <ac:chgData name="orcinus27@uos.ac.kr" userId="d28ab2f7-c1d1-4462-9080-3fe60bd0fd7f" providerId="ADAL" clId="{722DFCD9-1B47-4C71-957E-4B8EB5E372A0}" dt="2021-05-30T10:08:29.750" v="3935" actId="14100"/>
          <ac:picMkLst>
            <pc:docMk/>
            <pc:sldMk cId="4140137207" sldId="282"/>
            <ac:picMk id="10" creationId="{2B19C0F7-0482-4330-901C-5EACB5C0CA41}"/>
          </ac:picMkLst>
        </pc:picChg>
        <pc:picChg chg="add mod">
          <ac:chgData name="orcinus27@uos.ac.kr" userId="d28ab2f7-c1d1-4462-9080-3fe60bd0fd7f" providerId="ADAL" clId="{722DFCD9-1B47-4C71-957E-4B8EB5E372A0}" dt="2021-05-30T09:15:07.242" v="3816" actId="1076"/>
          <ac:picMkLst>
            <pc:docMk/>
            <pc:sldMk cId="4140137207" sldId="282"/>
            <ac:picMk id="12" creationId="{83C469C6-D95D-4335-A331-CE778BD7389D}"/>
          </ac:picMkLst>
        </pc:picChg>
        <pc:picChg chg="add mod">
          <ac:chgData name="orcinus27@uos.ac.kr" userId="d28ab2f7-c1d1-4462-9080-3fe60bd0fd7f" providerId="ADAL" clId="{722DFCD9-1B47-4C71-957E-4B8EB5E372A0}" dt="2021-05-30T09:18:55.178" v="3822" actId="1076"/>
          <ac:picMkLst>
            <pc:docMk/>
            <pc:sldMk cId="4140137207" sldId="282"/>
            <ac:picMk id="15" creationId="{B1C52DEB-6AEC-4E69-B761-E84B3B75EAD8}"/>
          </ac:picMkLst>
        </pc:picChg>
        <pc:picChg chg="add mod">
          <ac:chgData name="orcinus27@uos.ac.kr" userId="d28ab2f7-c1d1-4462-9080-3fe60bd0fd7f" providerId="ADAL" clId="{722DFCD9-1B47-4C71-957E-4B8EB5E372A0}" dt="2021-05-30T09:56:47.889" v="3891" actId="1076"/>
          <ac:picMkLst>
            <pc:docMk/>
            <pc:sldMk cId="4140137207" sldId="282"/>
            <ac:picMk id="28" creationId="{38EF4374-B77F-4B36-AB32-176F0E2A144A}"/>
          </ac:picMkLst>
        </pc:picChg>
        <pc:cxnChg chg="add mod">
          <ac:chgData name="orcinus27@uos.ac.kr" userId="d28ab2f7-c1d1-4462-9080-3fe60bd0fd7f" providerId="ADAL" clId="{722DFCD9-1B47-4C71-957E-4B8EB5E372A0}" dt="2021-05-30T09:23:36.074" v="3831" actId="1076"/>
          <ac:cxnSpMkLst>
            <pc:docMk/>
            <pc:sldMk cId="4140137207" sldId="282"/>
            <ac:cxnSpMk id="16" creationId="{E9BCDE2F-F36D-4DEA-AE7E-D4CAB09838AE}"/>
          </ac:cxnSpMkLst>
        </pc:cxnChg>
      </pc:sldChg>
      <pc:sldChg chg="addSp">
        <pc:chgData name="orcinus27@uos.ac.kr" userId="d28ab2f7-c1d1-4462-9080-3fe60bd0fd7f" providerId="ADAL" clId="{722DFCD9-1B47-4C71-957E-4B8EB5E372A0}" dt="2021-05-30T12:26:50.878" v="4003"/>
        <pc:sldMkLst>
          <pc:docMk/>
          <pc:sldMk cId="3378606634" sldId="283"/>
        </pc:sldMkLst>
        <pc:picChg chg="add">
          <ac:chgData name="orcinus27@uos.ac.kr" userId="d28ab2f7-c1d1-4462-9080-3fe60bd0fd7f" providerId="ADAL" clId="{722DFCD9-1B47-4C71-957E-4B8EB5E372A0}" dt="2021-05-30T12:26:50.878" v="4003"/>
          <ac:picMkLst>
            <pc:docMk/>
            <pc:sldMk cId="3378606634" sldId="283"/>
            <ac:picMk id="1026" creationId="{921878F1-D5EE-42D4-8D74-CCE725192296}"/>
          </ac:picMkLst>
        </pc:picChg>
      </pc:sldChg>
      <pc:sldChg chg="addSp delSp modSp add del mod modAnim">
        <pc:chgData name="orcinus27@uos.ac.kr" userId="d28ab2f7-c1d1-4462-9080-3fe60bd0fd7f" providerId="ADAL" clId="{722DFCD9-1B47-4C71-957E-4B8EB5E372A0}" dt="2021-05-30T12:30:24.664" v="4013"/>
        <pc:sldMkLst>
          <pc:docMk/>
          <pc:sldMk cId="4200698201" sldId="283"/>
        </pc:sldMkLst>
        <pc:spChg chg="add mod">
          <ac:chgData name="orcinus27@uos.ac.kr" userId="d28ab2f7-c1d1-4462-9080-3fe60bd0fd7f" providerId="ADAL" clId="{722DFCD9-1B47-4C71-957E-4B8EB5E372A0}" dt="2021-05-30T12:21:53.271" v="3992" actId="1076"/>
          <ac:spMkLst>
            <pc:docMk/>
            <pc:sldMk cId="4200698201" sldId="283"/>
            <ac:spMk id="10" creationId="{EB16690A-E774-4F2F-9CE1-94F6903ADBFD}"/>
          </ac:spMkLst>
        </pc:spChg>
        <pc:picChg chg="add mod">
          <ac:chgData name="orcinus27@uos.ac.kr" userId="d28ab2f7-c1d1-4462-9080-3fe60bd0fd7f" providerId="ADAL" clId="{722DFCD9-1B47-4C71-957E-4B8EB5E372A0}" dt="2021-05-30T12:20:51.430" v="3939" actId="1076"/>
          <ac:picMkLst>
            <pc:docMk/>
            <pc:sldMk cId="4200698201" sldId="283"/>
            <ac:picMk id="4" creationId="{3C1650B9-5CE3-4DF2-803A-B352ABE8CB79}"/>
          </ac:picMkLst>
        </pc:picChg>
        <pc:picChg chg="add del mod">
          <ac:chgData name="orcinus27@uos.ac.kr" userId="d28ab2f7-c1d1-4462-9080-3fe60bd0fd7f" providerId="ADAL" clId="{722DFCD9-1B47-4C71-957E-4B8EB5E372A0}" dt="2021-05-30T10:08:40.074" v="3937" actId="21"/>
          <ac:picMkLst>
            <pc:docMk/>
            <pc:sldMk cId="4200698201" sldId="283"/>
            <ac:picMk id="7" creationId="{63279F25-5F9F-4269-8A37-821E91757C98}"/>
          </ac:picMkLst>
        </pc:picChg>
        <pc:picChg chg="add mod">
          <ac:chgData name="orcinus27@uos.ac.kr" userId="d28ab2f7-c1d1-4462-9080-3fe60bd0fd7f" providerId="ADAL" clId="{722DFCD9-1B47-4C71-957E-4B8EB5E372A0}" dt="2021-05-30T12:30:21.290" v="4012" actId="1076"/>
          <ac:picMkLst>
            <pc:docMk/>
            <pc:sldMk cId="4200698201" sldId="283"/>
            <ac:picMk id="7" creationId="{7B2B9424-52A0-4C92-A15F-11C4C8379173}"/>
          </ac:picMkLst>
        </pc:picChg>
        <pc:picChg chg="add mod">
          <ac:chgData name="orcinus27@uos.ac.kr" userId="d28ab2f7-c1d1-4462-9080-3fe60bd0fd7f" providerId="ADAL" clId="{722DFCD9-1B47-4C71-957E-4B8EB5E372A0}" dt="2021-05-30T12:22:42.664" v="4001" actId="1076"/>
          <ac:picMkLst>
            <pc:docMk/>
            <pc:sldMk cId="4200698201" sldId="283"/>
            <ac:picMk id="11" creationId="{3F535106-3D58-4137-BE02-AB5B6185D476}"/>
          </ac:picMkLst>
        </pc:picChg>
        <pc:picChg chg="mod">
          <ac:chgData name="orcinus27@uos.ac.kr" userId="d28ab2f7-c1d1-4462-9080-3fe60bd0fd7f" providerId="ADAL" clId="{722DFCD9-1B47-4C71-957E-4B8EB5E372A0}" dt="2021-05-30T12:26:58.870" v="4007" actId="1076"/>
          <ac:picMkLst>
            <pc:docMk/>
            <pc:sldMk cId="4200698201" sldId="283"/>
            <ac:picMk id="1026" creationId="{921878F1-D5EE-42D4-8D74-CCE725192296}"/>
          </ac:picMkLst>
        </pc:picChg>
      </pc:sldChg>
      <pc:sldChg chg="add del">
        <pc:chgData name="orcinus27@uos.ac.kr" userId="d28ab2f7-c1d1-4462-9080-3fe60bd0fd7f" providerId="ADAL" clId="{722DFCD9-1B47-4C71-957E-4B8EB5E372A0}" dt="2021-05-29T19:15:06.793" v="2423" actId="2696"/>
        <pc:sldMkLst>
          <pc:docMk/>
          <pc:sldMk cId="4243895867" sldId="283"/>
        </pc:sldMkLst>
      </pc:sldChg>
      <pc:sldChg chg="addSp modSp add mod modAnim">
        <pc:chgData name="orcinus27@uos.ac.kr" userId="d28ab2f7-c1d1-4462-9080-3fe60bd0fd7f" providerId="ADAL" clId="{722DFCD9-1B47-4C71-957E-4B8EB5E372A0}" dt="2021-05-30T18:21:22.317" v="4342"/>
        <pc:sldMkLst>
          <pc:docMk/>
          <pc:sldMk cId="101033862" sldId="284"/>
        </pc:sldMkLst>
        <pc:spChg chg="mod">
          <ac:chgData name="orcinus27@uos.ac.kr" userId="d28ab2f7-c1d1-4462-9080-3fe60bd0fd7f" providerId="ADAL" clId="{722DFCD9-1B47-4C71-957E-4B8EB5E372A0}" dt="2021-05-30T18:16:31.278" v="4265" actId="1076"/>
          <ac:spMkLst>
            <pc:docMk/>
            <pc:sldMk cId="101033862" sldId="284"/>
            <ac:spMk id="2" creationId="{C3A03579-6D53-4435-8111-980E8A63D29C}"/>
          </ac:spMkLst>
        </pc:spChg>
        <pc:spChg chg="add mod">
          <ac:chgData name="orcinus27@uos.ac.kr" userId="d28ab2f7-c1d1-4462-9080-3fe60bd0fd7f" providerId="ADAL" clId="{722DFCD9-1B47-4C71-957E-4B8EB5E372A0}" dt="2021-05-30T18:16:47.958" v="4267" actId="208"/>
          <ac:spMkLst>
            <pc:docMk/>
            <pc:sldMk cId="101033862" sldId="284"/>
            <ac:spMk id="18" creationId="{F9D1CB91-9111-4CE0-90DC-4AD83B1E5416}"/>
          </ac:spMkLst>
        </pc:spChg>
        <pc:spChg chg="add mod">
          <ac:chgData name="orcinus27@uos.ac.kr" userId="d28ab2f7-c1d1-4462-9080-3fe60bd0fd7f" providerId="ADAL" clId="{722DFCD9-1B47-4C71-957E-4B8EB5E372A0}" dt="2021-05-30T18:17:14.581" v="4288" actId="20577"/>
          <ac:spMkLst>
            <pc:docMk/>
            <pc:sldMk cId="101033862" sldId="284"/>
            <ac:spMk id="19" creationId="{E3BF491C-9C09-4B02-B696-497578B8D18C}"/>
          </ac:spMkLst>
        </pc:spChg>
        <pc:spChg chg="add mod">
          <ac:chgData name="orcinus27@uos.ac.kr" userId="d28ab2f7-c1d1-4462-9080-3fe60bd0fd7f" providerId="ADAL" clId="{722DFCD9-1B47-4C71-957E-4B8EB5E372A0}" dt="2021-05-30T18:19:59.965" v="4307" actId="1076"/>
          <ac:spMkLst>
            <pc:docMk/>
            <pc:sldMk cId="101033862" sldId="284"/>
            <ac:spMk id="20" creationId="{93B3D6A0-3029-4A3A-9BFB-56E6793E3739}"/>
          </ac:spMkLst>
        </pc:spChg>
        <pc:spChg chg="add mod">
          <ac:chgData name="orcinus27@uos.ac.kr" userId="d28ab2f7-c1d1-4462-9080-3fe60bd0fd7f" providerId="ADAL" clId="{722DFCD9-1B47-4C71-957E-4B8EB5E372A0}" dt="2021-05-30T18:20:22.992" v="4320" actId="1076"/>
          <ac:spMkLst>
            <pc:docMk/>
            <pc:sldMk cId="101033862" sldId="284"/>
            <ac:spMk id="21" creationId="{A530E016-4399-49BA-9E9F-00BAEF9BE88A}"/>
          </ac:spMkLst>
        </pc:spChg>
        <pc:spChg chg="add mod">
          <ac:chgData name="orcinus27@uos.ac.kr" userId="d28ab2f7-c1d1-4462-9080-3fe60bd0fd7f" providerId="ADAL" clId="{722DFCD9-1B47-4C71-957E-4B8EB5E372A0}" dt="2021-05-30T18:21:03.188" v="4335" actId="1076"/>
          <ac:spMkLst>
            <pc:docMk/>
            <pc:sldMk cId="101033862" sldId="284"/>
            <ac:spMk id="22" creationId="{1CB8AFE9-581E-4198-9298-2D43A33E0418}"/>
          </ac:spMkLst>
        </pc:spChg>
        <pc:spChg chg="add mod">
          <ac:chgData name="orcinus27@uos.ac.kr" userId="d28ab2f7-c1d1-4462-9080-3fe60bd0fd7f" providerId="ADAL" clId="{722DFCD9-1B47-4C71-957E-4B8EB5E372A0}" dt="2021-05-30T18:21:17.900" v="4341" actId="1076"/>
          <ac:spMkLst>
            <pc:docMk/>
            <pc:sldMk cId="101033862" sldId="284"/>
            <ac:spMk id="23" creationId="{6D3790F9-6A70-4F72-9C8E-5B3FA31973E0}"/>
          </ac:spMkLst>
        </pc:spChg>
        <pc:picChg chg="add mod ord">
          <ac:chgData name="orcinus27@uos.ac.kr" userId="d28ab2f7-c1d1-4462-9080-3fe60bd0fd7f" providerId="ADAL" clId="{722DFCD9-1B47-4C71-957E-4B8EB5E372A0}" dt="2021-05-30T18:19:18.821" v="4302" actId="1076"/>
          <ac:picMkLst>
            <pc:docMk/>
            <pc:sldMk cId="101033862" sldId="284"/>
            <ac:picMk id="4" creationId="{75E13117-0545-4668-99F8-0FB06FCD956B}"/>
          </ac:picMkLst>
        </pc:picChg>
        <pc:picChg chg="add mod modCrop">
          <ac:chgData name="orcinus27@uos.ac.kr" userId="d28ab2f7-c1d1-4462-9080-3fe60bd0fd7f" providerId="ADAL" clId="{722DFCD9-1B47-4C71-957E-4B8EB5E372A0}" dt="2021-05-30T18:12:34.574" v="4238" actId="1076"/>
          <ac:picMkLst>
            <pc:docMk/>
            <pc:sldMk cId="101033862" sldId="284"/>
            <ac:picMk id="8" creationId="{E5E568C7-E660-464B-9D05-ED62ACA60BFC}"/>
          </ac:picMkLst>
        </pc:picChg>
        <pc:picChg chg="add mod">
          <ac:chgData name="orcinus27@uos.ac.kr" userId="d28ab2f7-c1d1-4462-9080-3fe60bd0fd7f" providerId="ADAL" clId="{722DFCD9-1B47-4C71-957E-4B8EB5E372A0}" dt="2021-05-30T18:18:26.913" v="4292" actId="1076"/>
          <ac:picMkLst>
            <pc:docMk/>
            <pc:sldMk cId="101033862" sldId="284"/>
            <ac:picMk id="16" creationId="{43F15659-5B56-4349-9E43-A0E07A4C6B6E}"/>
          </ac:picMkLst>
        </pc:picChg>
        <pc:picChg chg="add mod">
          <ac:chgData name="orcinus27@uos.ac.kr" userId="d28ab2f7-c1d1-4462-9080-3fe60bd0fd7f" providerId="ADAL" clId="{722DFCD9-1B47-4C71-957E-4B8EB5E372A0}" dt="2021-05-30T18:18:20.088" v="4291" actId="1076"/>
          <ac:picMkLst>
            <pc:docMk/>
            <pc:sldMk cId="101033862" sldId="284"/>
            <ac:picMk id="17" creationId="{21E3FEB5-FA73-43EA-99D5-1D77E0E31031}"/>
          </ac:picMkLst>
        </pc:picChg>
        <pc:cxnChg chg="add mod">
          <ac:chgData name="orcinus27@uos.ac.kr" userId="d28ab2f7-c1d1-4462-9080-3fe60bd0fd7f" providerId="ADAL" clId="{722DFCD9-1B47-4C71-957E-4B8EB5E372A0}" dt="2021-05-30T18:15:26.660" v="4249" actId="14100"/>
          <ac:cxnSpMkLst>
            <pc:docMk/>
            <pc:sldMk cId="101033862" sldId="284"/>
            <ac:cxnSpMk id="10" creationId="{F9A6E2FF-7D2F-40BC-9FFD-66033C688016}"/>
          </ac:cxnSpMkLst>
        </pc:cxnChg>
        <pc:cxnChg chg="add mod">
          <ac:chgData name="orcinus27@uos.ac.kr" userId="d28ab2f7-c1d1-4462-9080-3fe60bd0fd7f" providerId="ADAL" clId="{722DFCD9-1B47-4C71-957E-4B8EB5E372A0}" dt="2021-05-30T18:15:21.219" v="4248" actId="14100"/>
          <ac:cxnSpMkLst>
            <pc:docMk/>
            <pc:sldMk cId="101033862" sldId="284"/>
            <ac:cxnSpMk id="11" creationId="{DFFE4D92-C0E9-42E4-A91D-1BB9D0697A64}"/>
          </ac:cxnSpMkLst>
        </pc:cxnChg>
      </pc:sldChg>
      <pc:sldChg chg="addSp delSp modSp add del mod ord modAnim">
        <pc:chgData name="orcinus27@uos.ac.kr" userId="d28ab2f7-c1d1-4462-9080-3fe60bd0fd7f" providerId="ADAL" clId="{722DFCD9-1B47-4C71-957E-4B8EB5E372A0}" dt="2021-05-30T18:08:38.840" v="4228"/>
        <pc:sldMkLst>
          <pc:docMk/>
          <pc:sldMk cId="445421815" sldId="285"/>
        </pc:sldMkLst>
        <pc:spChg chg="add mod">
          <ac:chgData name="orcinus27@uos.ac.kr" userId="d28ab2f7-c1d1-4462-9080-3fe60bd0fd7f" providerId="ADAL" clId="{722DFCD9-1B47-4C71-957E-4B8EB5E372A0}" dt="2021-05-30T17:34:21.733" v="4065" actId="1076"/>
          <ac:spMkLst>
            <pc:docMk/>
            <pc:sldMk cId="445421815" sldId="285"/>
            <ac:spMk id="12" creationId="{86C1A4E5-AD09-4F65-AC83-25386512BEC1}"/>
          </ac:spMkLst>
        </pc:spChg>
        <pc:spChg chg="add mod">
          <ac:chgData name="orcinus27@uos.ac.kr" userId="d28ab2f7-c1d1-4462-9080-3fe60bd0fd7f" providerId="ADAL" clId="{722DFCD9-1B47-4C71-957E-4B8EB5E372A0}" dt="2021-05-30T17:43:06.912" v="4103" actId="1076"/>
          <ac:spMkLst>
            <pc:docMk/>
            <pc:sldMk cId="445421815" sldId="285"/>
            <ac:spMk id="14" creationId="{54FDD1B7-1D3C-4E5D-9E73-7E6598704242}"/>
          </ac:spMkLst>
        </pc:spChg>
        <pc:spChg chg="add del mod">
          <ac:chgData name="orcinus27@uos.ac.kr" userId="d28ab2f7-c1d1-4462-9080-3fe60bd0fd7f" providerId="ADAL" clId="{722DFCD9-1B47-4C71-957E-4B8EB5E372A0}" dt="2021-05-30T17:47:10.554" v="4106" actId="21"/>
          <ac:spMkLst>
            <pc:docMk/>
            <pc:sldMk cId="445421815" sldId="285"/>
            <ac:spMk id="15" creationId="{54FAD743-AAD3-4E73-834F-9E65E4A07B1F}"/>
          </ac:spMkLst>
        </pc:spChg>
        <pc:spChg chg="add mod">
          <ac:chgData name="orcinus27@uos.ac.kr" userId="d28ab2f7-c1d1-4462-9080-3fe60bd0fd7f" providerId="ADAL" clId="{722DFCD9-1B47-4C71-957E-4B8EB5E372A0}" dt="2021-05-30T17:48:28.747" v="4132" actId="1076"/>
          <ac:spMkLst>
            <pc:docMk/>
            <pc:sldMk cId="445421815" sldId="285"/>
            <ac:spMk id="16" creationId="{A64C4863-6CC6-4C17-9A48-91F25B3D87C6}"/>
          </ac:spMkLst>
        </pc:spChg>
        <pc:spChg chg="add mod">
          <ac:chgData name="orcinus27@uos.ac.kr" userId="d28ab2f7-c1d1-4462-9080-3fe60bd0fd7f" providerId="ADAL" clId="{722DFCD9-1B47-4C71-957E-4B8EB5E372A0}" dt="2021-05-30T17:49:04.946" v="4149" actId="1076"/>
          <ac:spMkLst>
            <pc:docMk/>
            <pc:sldMk cId="445421815" sldId="285"/>
            <ac:spMk id="17" creationId="{CF5808F2-AD8D-4FA9-AC49-62DE0F5695E0}"/>
          </ac:spMkLst>
        </pc:spChg>
        <pc:spChg chg="add mod">
          <ac:chgData name="orcinus27@uos.ac.kr" userId="d28ab2f7-c1d1-4462-9080-3fe60bd0fd7f" providerId="ADAL" clId="{722DFCD9-1B47-4C71-957E-4B8EB5E372A0}" dt="2021-05-30T17:59:39.327" v="4194" actId="20577"/>
          <ac:spMkLst>
            <pc:docMk/>
            <pc:sldMk cId="445421815" sldId="285"/>
            <ac:spMk id="31" creationId="{0E97BC43-B094-40C8-B2F3-59153F3E56AC}"/>
          </ac:spMkLst>
        </pc:spChg>
        <pc:spChg chg="add mod">
          <ac:chgData name="orcinus27@uos.ac.kr" userId="d28ab2f7-c1d1-4462-9080-3fe60bd0fd7f" providerId="ADAL" clId="{722DFCD9-1B47-4C71-957E-4B8EB5E372A0}" dt="2021-05-30T17:59:49.617" v="4207" actId="20577"/>
          <ac:spMkLst>
            <pc:docMk/>
            <pc:sldMk cId="445421815" sldId="285"/>
            <ac:spMk id="32" creationId="{200E95A2-4BB8-435E-A09C-3A7AE0655956}"/>
          </ac:spMkLst>
        </pc:spChg>
        <pc:grpChg chg="add mod">
          <ac:chgData name="orcinus27@uos.ac.kr" userId="d28ab2f7-c1d1-4462-9080-3fe60bd0fd7f" providerId="ADAL" clId="{722DFCD9-1B47-4C71-957E-4B8EB5E372A0}" dt="2021-05-30T17:43:06.912" v="4103" actId="1076"/>
          <ac:grpSpMkLst>
            <pc:docMk/>
            <pc:sldMk cId="445421815" sldId="285"/>
            <ac:grpSpMk id="3" creationId="{E98C2372-404A-4C29-9944-1C0C3A6C1F6F}"/>
          </ac:grpSpMkLst>
        </pc:grpChg>
        <pc:picChg chg="add mod">
          <ac:chgData name="orcinus27@uos.ac.kr" userId="d28ab2f7-c1d1-4462-9080-3fe60bd0fd7f" providerId="ADAL" clId="{722DFCD9-1B47-4C71-957E-4B8EB5E372A0}" dt="2021-05-30T17:28:22.157" v="4020" actId="1076"/>
          <ac:picMkLst>
            <pc:docMk/>
            <pc:sldMk cId="445421815" sldId="285"/>
            <ac:picMk id="4" creationId="{FA06B3B0-49F8-40D7-B6E5-8E964D05A40A}"/>
          </ac:picMkLst>
        </pc:picChg>
        <pc:picChg chg="add mod">
          <ac:chgData name="orcinus27@uos.ac.kr" userId="d28ab2f7-c1d1-4462-9080-3fe60bd0fd7f" providerId="ADAL" clId="{722DFCD9-1B47-4C71-957E-4B8EB5E372A0}" dt="2021-05-30T17:33:46.431" v="4037" actId="1076"/>
          <ac:picMkLst>
            <pc:docMk/>
            <pc:sldMk cId="445421815" sldId="285"/>
            <ac:picMk id="7" creationId="{D2C84D0F-95D4-47CB-8EC5-6487A6ADE6DE}"/>
          </ac:picMkLst>
        </pc:picChg>
        <pc:picChg chg="add mod">
          <ac:chgData name="orcinus27@uos.ac.kr" userId="d28ab2f7-c1d1-4462-9080-3fe60bd0fd7f" providerId="ADAL" clId="{722DFCD9-1B47-4C71-957E-4B8EB5E372A0}" dt="2021-05-30T17:29:06.611" v="4028" actId="1076"/>
          <ac:picMkLst>
            <pc:docMk/>
            <pc:sldMk cId="445421815" sldId="285"/>
            <ac:picMk id="13" creationId="{8F57533A-2C1D-43A3-BCDD-DF1BA6426D9B}"/>
          </ac:picMkLst>
        </pc:picChg>
        <pc:picChg chg="add del mod">
          <ac:chgData name="orcinus27@uos.ac.kr" userId="d28ab2f7-c1d1-4462-9080-3fe60bd0fd7f" providerId="ADAL" clId="{722DFCD9-1B47-4C71-957E-4B8EB5E372A0}" dt="2021-05-30T17:52:56.629" v="4159"/>
          <ac:picMkLst>
            <pc:docMk/>
            <pc:sldMk cId="445421815" sldId="285"/>
            <ac:picMk id="19" creationId="{D16B86F1-BAA4-4B31-B992-2D86DFBD02EF}"/>
          </ac:picMkLst>
        </pc:picChg>
        <pc:picChg chg="add del mod">
          <ac:chgData name="orcinus27@uos.ac.kr" userId="d28ab2f7-c1d1-4462-9080-3fe60bd0fd7f" providerId="ADAL" clId="{722DFCD9-1B47-4C71-957E-4B8EB5E372A0}" dt="2021-05-30T17:53:02.328" v="4161"/>
          <ac:picMkLst>
            <pc:docMk/>
            <pc:sldMk cId="445421815" sldId="285"/>
            <ac:picMk id="22" creationId="{D2B39E42-8616-405F-BCFB-E904F5908DFA}"/>
          </ac:picMkLst>
        </pc:picChg>
        <pc:picChg chg="add mod">
          <ac:chgData name="orcinus27@uos.ac.kr" userId="d28ab2f7-c1d1-4462-9080-3fe60bd0fd7f" providerId="ADAL" clId="{722DFCD9-1B47-4C71-957E-4B8EB5E372A0}" dt="2021-05-30T18:07:53.857" v="4216" actId="1076"/>
          <ac:picMkLst>
            <pc:docMk/>
            <pc:sldMk cId="445421815" sldId="285"/>
            <ac:picMk id="24" creationId="{9E45B047-2169-46C8-9D0E-3C2816DB5BB8}"/>
          </ac:picMkLst>
        </pc:picChg>
        <pc:picChg chg="add mod">
          <ac:chgData name="orcinus27@uos.ac.kr" userId="d28ab2f7-c1d1-4462-9080-3fe60bd0fd7f" providerId="ADAL" clId="{722DFCD9-1B47-4C71-957E-4B8EB5E372A0}" dt="2021-05-30T17:54:52.856" v="4168" actId="1076"/>
          <ac:picMkLst>
            <pc:docMk/>
            <pc:sldMk cId="445421815" sldId="285"/>
            <ac:picMk id="25" creationId="{9B4606F9-270B-40A5-908E-19CFE322102D}"/>
          </ac:picMkLst>
        </pc:picChg>
        <pc:picChg chg="add mod">
          <ac:chgData name="orcinus27@uos.ac.kr" userId="d28ab2f7-c1d1-4462-9080-3fe60bd0fd7f" providerId="ADAL" clId="{722DFCD9-1B47-4C71-957E-4B8EB5E372A0}" dt="2021-05-30T18:07:59.337" v="4218" actId="1076"/>
          <ac:picMkLst>
            <pc:docMk/>
            <pc:sldMk cId="445421815" sldId="285"/>
            <ac:picMk id="26" creationId="{CD1AD812-DF17-4D91-905B-6D7AC8587B4D}"/>
          </ac:picMkLst>
        </pc:picChg>
        <pc:picChg chg="add mod">
          <ac:chgData name="orcinus27@uos.ac.kr" userId="d28ab2f7-c1d1-4462-9080-3fe60bd0fd7f" providerId="ADAL" clId="{722DFCD9-1B47-4C71-957E-4B8EB5E372A0}" dt="2021-05-30T17:58:46.667" v="4175" actId="1076"/>
          <ac:picMkLst>
            <pc:docMk/>
            <pc:sldMk cId="445421815" sldId="285"/>
            <ac:picMk id="27" creationId="{E3710F53-00E4-4621-A97F-88EFBA87A700}"/>
          </ac:picMkLst>
        </pc:picChg>
        <pc:picChg chg="add mod">
          <ac:chgData name="orcinus27@uos.ac.kr" userId="d28ab2f7-c1d1-4462-9080-3fe60bd0fd7f" providerId="ADAL" clId="{722DFCD9-1B47-4C71-957E-4B8EB5E372A0}" dt="2021-05-30T18:08:05.331" v="4220" actId="1076"/>
          <ac:picMkLst>
            <pc:docMk/>
            <pc:sldMk cId="445421815" sldId="285"/>
            <ac:picMk id="28" creationId="{DCE8B04D-1AB7-45E3-86C4-EF71DD8A7791}"/>
          </ac:picMkLst>
        </pc:picChg>
        <pc:picChg chg="add mod">
          <ac:chgData name="orcinus27@uos.ac.kr" userId="d28ab2f7-c1d1-4462-9080-3fe60bd0fd7f" providerId="ADAL" clId="{722DFCD9-1B47-4C71-957E-4B8EB5E372A0}" dt="2021-05-30T18:08:08.853" v="4222" actId="1076"/>
          <ac:picMkLst>
            <pc:docMk/>
            <pc:sldMk cId="445421815" sldId="285"/>
            <ac:picMk id="29" creationId="{B659FB02-70BB-477E-B74F-079EFDBEA636}"/>
          </ac:picMkLst>
        </pc:picChg>
        <pc:picChg chg="mod">
          <ac:chgData name="orcinus27@uos.ac.kr" userId="d28ab2f7-c1d1-4462-9080-3fe60bd0fd7f" providerId="ADAL" clId="{722DFCD9-1B47-4C71-957E-4B8EB5E372A0}" dt="2021-05-30T17:29:56.279" v="4031" actId="1076"/>
          <ac:picMkLst>
            <pc:docMk/>
            <pc:sldMk cId="445421815" sldId="285"/>
            <ac:picMk id="2050" creationId="{3715764D-7FFE-421B-AF20-9916B904AC31}"/>
          </ac:picMkLst>
        </pc:picChg>
        <pc:picChg chg="mod">
          <ac:chgData name="orcinus27@uos.ac.kr" userId="d28ab2f7-c1d1-4462-9080-3fe60bd0fd7f" providerId="ADAL" clId="{722DFCD9-1B47-4C71-957E-4B8EB5E372A0}" dt="2021-05-30T17:43:06.912" v="4103" actId="1076"/>
          <ac:picMkLst>
            <pc:docMk/>
            <pc:sldMk cId="445421815" sldId="285"/>
            <ac:picMk id="3074" creationId="{AF425A1C-ABA8-4DBF-9129-65D2494D4780}"/>
          </ac:picMkLst>
        </pc:picChg>
        <pc:picChg chg="mod">
          <ac:chgData name="orcinus27@uos.ac.kr" userId="d28ab2f7-c1d1-4462-9080-3fe60bd0fd7f" providerId="ADAL" clId="{722DFCD9-1B47-4C71-957E-4B8EB5E372A0}" dt="2021-05-30T18:07:26.987" v="4214" actId="1076"/>
          <ac:picMkLst>
            <pc:docMk/>
            <pc:sldMk cId="445421815" sldId="285"/>
            <ac:picMk id="4098" creationId="{312F0D43-5063-4987-A017-E396DC3D9435}"/>
          </ac:picMkLst>
        </pc:picChg>
        <pc:cxnChg chg="add mod">
          <ac:chgData name="orcinus27@uos.ac.kr" userId="d28ab2f7-c1d1-4462-9080-3fe60bd0fd7f" providerId="ADAL" clId="{722DFCD9-1B47-4C71-957E-4B8EB5E372A0}" dt="2021-05-30T17:28:46.788" v="4026" actId="14100"/>
          <ac:cxnSpMkLst>
            <pc:docMk/>
            <pc:sldMk cId="445421815" sldId="285"/>
            <ac:cxnSpMk id="8" creationId="{53A5D543-B401-4489-91FB-4A5201E3BA10}"/>
          </ac:cxnSpMkLst>
        </pc:cxnChg>
        <pc:cxnChg chg="add del mod">
          <ac:chgData name="orcinus27@uos.ac.kr" userId="d28ab2f7-c1d1-4462-9080-3fe60bd0fd7f" providerId="ADAL" clId="{722DFCD9-1B47-4C71-957E-4B8EB5E372A0}" dt="2021-05-30T17:52:56.629" v="4159"/>
          <ac:cxnSpMkLst>
            <pc:docMk/>
            <pc:sldMk cId="445421815" sldId="285"/>
            <ac:cxnSpMk id="18" creationId="{E3496C2E-DEF6-472A-86F3-5473DE0C8988}"/>
          </ac:cxnSpMkLst>
        </pc:cxnChg>
        <pc:cxnChg chg="add del mod">
          <ac:chgData name="orcinus27@uos.ac.kr" userId="d28ab2f7-c1d1-4462-9080-3fe60bd0fd7f" providerId="ADAL" clId="{722DFCD9-1B47-4C71-957E-4B8EB5E372A0}" dt="2021-05-30T17:53:02.328" v="4161"/>
          <ac:cxnSpMkLst>
            <pc:docMk/>
            <pc:sldMk cId="445421815" sldId="285"/>
            <ac:cxnSpMk id="21" creationId="{E7515538-13F3-4952-8407-CA69DDE12A37}"/>
          </ac:cxnSpMkLst>
        </pc:cxnChg>
        <pc:cxnChg chg="add mod">
          <ac:chgData name="orcinus27@uos.ac.kr" userId="d28ab2f7-c1d1-4462-9080-3fe60bd0fd7f" providerId="ADAL" clId="{722DFCD9-1B47-4C71-957E-4B8EB5E372A0}" dt="2021-05-30T17:53:14.043" v="4165" actId="14100"/>
          <ac:cxnSpMkLst>
            <pc:docMk/>
            <pc:sldMk cId="445421815" sldId="285"/>
            <ac:cxnSpMk id="23" creationId="{34918A3E-E33B-4B61-B910-BDDB87679380}"/>
          </ac:cxnSpMkLst>
        </pc:cxnChg>
        <pc:cxnChg chg="add mod">
          <ac:chgData name="orcinus27@uos.ac.kr" userId="d28ab2f7-c1d1-4462-9080-3fe60bd0fd7f" providerId="ADAL" clId="{722DFCD9-1B47-4C71-957E-4B8EB5E372A0}" dt="2021-05-30T18:01:59.704" v="4209" actId="1076"/>
          <ac:cxnSpMkLst>
            <pc:docMk/>
            <pc:sldMk cId="445421815" sldId="285"/>
            <ac:cxnSpMk id="30" creationId="{1545A1C8-E426-4D8A-B0C0-248B641F1DB8}"/>
          </ac:cxnSpMkLst>
        </pc:cxnChg>
      </pc:sldChg>
      <pc:sldChg chg="addSp">
        <pc:chgData name="orcinus27@uos.ac.kr" userId="d28ab2f7-c1d1-4462-9080-3fe60bd0fd7f" providerId="ADAL" clId="{722DFCD9-1B47-4C71-957E-4B8EB5E372A0}" dt="2021-05-30T17:29:54.331" v="4029"/>
        <pc:sldMkLst>
          <pc:docMk/>
          <pc:sldMk cId="776640717" sldId="285"/>
        </pc:sldMkLst>
        <pc:picChg chg="add">
          <ac:chgData name="orcinus27@uos.ac.kr" userId="d28ab2f7-c1d1-4462-9080-3fe60bd0fd7f" providerId="ADAL" clId="{722DFCD9-1B47-4C71-957E-4B8EB5E372A0}" dt="2021-05-30T17:29:54.331" v="4029"/>
          <ac:picMkLst>
            <pc:docMk/>
            <pc:sldMk cId="776640717" sldId="285"/>
            <ac:picMk id="2050" creationId="{3715764D-7FFE-421B-AF20-9916B904AC31}"/>
          </ac:picMkLst>
        </pc:picChg>
      </pc:sldChg>
      <pc:sldChg chg="addSp">
        <pc:chgData name="orcinus27@uos.ac.kr" userId="d28ab2f7-c1d1-4462-9080-3fe60bd0fd7f" providerId="ADAL" clId="{722DFCD9-1B47-4C71-957E-4B8EB5E372A0}" dt="2021-05-30T18:07:22.238" v="4210"/>
        <pc:sldMkLst>
          <pc:docMk/>
          <pc:sldMk cId="1020151280" sldId="285"/>
        </pc:sldMkLst>
        <pc:picChg chg="add">
          <ac:chgData name="orcinus27@uos.ac.kr" userId="d28ab2f7-c1d1-4462-9080-3fe60bd0fd7f" providerId="ADAL" clId="{722DFCD9-1B47-4C71-957E-4B8EB5E372A0}" dt="2021-05-30T18:07:22.238" v="4210"/>
          <ac:picMkLst>
            <pc:docMk/>
            <pc:sldMk cId="1020151280" sldId="285"/>
            <ac:picMk id="4098" creationId="{312F0D43-5063-4987-A017-E396DC3D9435}"/>
          </ac:picMkLst>
        </pc:picChg>
      </pc:sldChg>
      <pc:sldChg chg="addSp">
        <pc:chgData name="orcinus27@uos.ac.kr" userId="d28ab2f7-c1d1-4462-9080-3fe60bd0fd7f" providerId="ADAL" clId="{722DFCD9-1B47-4C71-957E-4B8EB5E372A0}" dt="2021-05-30T17:42:23.965" v="4067"/>
        <pc:sldMkLst>
          <pc:docMk/>
          <pc:sldMk cId="2436199906" sldId="285"/>
        </pc:sldMkLst>
        <pc:picChg chg="add">
          <ac:chgData name="orcinus27@uos.ac.kr" userId="d28ab2f7-c1d1-4462-9080-3fe60bd0fd7f" providerId="ADAL" clId="{722DFCD9-1B47-4C71-957E-4B8EB5E372A0}" dt="2021-05-30T17:42:23.965" v="4067"/>
          <ac:picMkLst>
            <pc:docMk/>
            <pc:sldMk cId="2436199906" sldId="285"/>
            <ac:picMk id="3074" creationId="{AF425A1C-ABA8-4DBF-9129-65D2494D4780}"/>
          </ac:picMkLst>
        </pc:picChg>
      </pc:sldChg>
      <pc:sldChg chg="add del">
        <pc:chgData name="orcinus27@uos.ac.kr" userId="d28ab2f7-c1d1-4462-9080-3fe60bd0fd7f" providerId="ADAL" clId="{722DFCD9-1B47-4C71-957E-4B8EB5E372A0}" dt="2021-05-30T18:09:07.154" v="4231" actId="2696"/>
        <pc:sldMkLst>
          <pc:docMk/>
          <pc:sldMk cId="4198957906" sldId="286"/>
        </pc:sldMkLst>
      </pc:sldChg>
      <pc:sldChg chg="add del">
        <pc:chgData name="orcinus27@uos.ac.kr" userId="d28ab2f7-c1d1-4462-9080-3fe60bd0fd7f" providerId="ADAL" clId="{722DFCD9-1B47-4C71-957E-4B8EB5E372A0}" dt="2021-05-30T18:28:47.815" v="4343" actId="2696"/>
        <pc:sldMkLst>
          <pc:docMk/>
          <pc:sldMk cId="2011653408" sldId="287"/>
        </pc:sldMkLst>
      </pc:sldChg>
      <pc:sldChg chg="add del">
        <pc:chgData name="orcinus27@uos.ac.kr" userId="d28ab2f7-c1d1-4462-9080-3fe60bd0fd7f" providerId="ADAL" clId="{722DFCD9-1B47-4C71-957E-4B8EB5E372A0}" dt="2021-05-30T18:28:50.305" v="4344" actId="2696"/>
        <pc:sldMkLst>
          <pc:docMk/>
          <pc:sldMk cId="1364844188" sldId="288"/>
        </pc:sldMkLst>
      </pc:sldChg>
      <pc:sldChg chg="add del">
        <pc:chgData name="orcinus27@uos.ac.kr" userId="d28ab2f7-c1d1-4462-9080-3fe60bd0fd7f" providerId="ADAL" clId="{722DFCD9-1B47-4C71-957E-4B8EB5E372A0}" dt="2021-05-30T18:28:55.256" v="4345" actId="2696"/>
        <pc:sldMkLst>
          <pc:docMk/>
          <pc:sldMk cId="760982714" sldId="289"/>
        </pc:sldMkLst>
      </pc:sldChg>
      <pc:sldChg chg="add del">
        <pc:chgData name="orcinus27@uos.ac.kr" userId="d28ab2f7-c1d1-4462-9080-3fe60bd0fd7f" providerId="ADAL" clId="{722DFCD9-1B47-4C71-957E-4B8EB5E372A0}" dt="2021-05-30T18:29:01.263" v="4347" actId="2696"/>
        <pc:sldMkLst>
          <pc:docMk/>
          <pc:sldMk cId="1515608" sldId="290"/>
        </pc:sldMkLst>
      </pc:sldChg>
      <pc:sldChg chg="add del">
        <pc:chgData name="orcinus27@uos.ac.kr" userId="d28ab2f7-c1d1-4462-9080-3fe60bd0fd7f" providerId="ADAL" clId="{722DFCD9-1B47-4C71-957E-4B8EB5E372A0}" dt="2021-05-30T18:28:58.851" v="4346" actId="2696"/>
        <pc:sldMkLst>
          <pc:docMk/>
          <pc:sldMk cId="198096038" sldId="291"/>
        </pc:sldMkLst>
      </pc:sldChg>
      <pc:sldChg chg="add">
        <pc:chgData name="orcinus27@uos.ac.kr" userId="d28ab2f7-c1d1-4462-9080-3fe60bd0fd7f" providerId="ADAL" clId="{722DFCD9-1B47-4C71-957E-4B8EB5E372A0}" dt="2021-05-29T20:07:39.922" v="3408" actId="22"/>
        <pc:sldMkLst>
          <pc:docMk/>
          <pc:sldMk cId="233717756" sldId="292"/>
        </pc:sldMkLst>
      </pc:sldChg>
      <pc:sldChg chg="add del">
        <pc:chgData name="orcinus27@uos.ac.kr" userId="d28ab2f7-c1d1-4462-9080-3fe60bd0fd7f" providerId="ADAL" clId="{722DFCD9-1B47-4C71-957E-4B8EB5E372A0}" dt="2021-05-30T09:41:34.450" v="3870" actId="22"/>
        <pc:sldMkLst>
          <pc:docMk/>
          <pc:sldMk cId="1922335973" sldId="293"/>
        </pc:sldMkLst>
      </pc:sldChg>
      <pc:sldChg chg="addSp">
        <pc:chgData name="orcinus27@uos.ac.kr" userId="d28ab2f7-c1d1-4462-9080-3fe60bd0fd7f" providerId="ADAL" clId="{722DFCD9-1B47-4C71-957E-4B8EB5E372A0}" dt="2021-05-30T20:52:46.642" v="4615"/>
        <pc:sldMkLst>
          <pc:docMk/>
          <pc:sldMk cId="2145136805" sldId="293"/>
        </pc:sldMkLst>
        <pc:picChg chg="add">
          <ac:chgData name="orcinus27@uos.ac.kr" userId="d28ab2f7-c1d1-4462-9080-3fe60bd0fd7f" providerId="ADAL" clId="{722DFCD9-1B47-4C71-957E-4B8EB5E372A0}" dt="2021-05-30T20:52:46.642" v="4615"/>
          <ac:picMkLst>
            <pc:docMk/>
            <pc:sldMk cId="2145136805" sldId="293"/>
            <ac:picMk id="10242" creationId="{DDFBC5B6-A96F-4CAC-B857-709DD68E2D5A}"/>
          </ac:picMkLst>
        </pc:picChg>
      </pc:sldChg>
      <pc:sldChg chg="addSp">
        <pc:chgData name="orcinus27@uos.ac.kr" userId="d28ab2f7-c1d1-4462-9080-3fe60bd0fd7f" providerId="ADAL" clId="{722DFCD9-1B47-4C71-957E-4B8EB5E372A0}" dt="2021-05-30T20:48:33.326" v="4579"/>
        <pc:sldMkLst>
          <pc:docMk/>
          <pc:sldMk cId="2588479802" sldId="293"/>
        </pc:sldMkLst>
        <pc:picChg chg="add">
          <ac:chgData name="orcinus27@uos.ac.kr" userId="d28ab2f7-c1d1-4462-9080-3fe60bd0fd7f" providerId="ADAL" clId="{722DFCD9-1B47-4C71-957E-4B8EB5E372A0}" dt="2021-05-30T20:48:33.326" v="4579"/>
          <ac:picMkLst>
            <pc:docMk/>
            <pc:sldMk cId="2588479802" sldId="293"/>
            <ac:picMk id="7170" creationId="{71A8B2AD-6E9D-4800-8102-92AFCB939CF3}"/>
          </ac:picMkLst>
        </pc:picChg>
      </pc:sldChg>
      <pc:sldChg chg="addSp delSp modSp add del mod modAnim">
        <pc:chgData name="orcinus27@uos.ac.kr" userId="d28ab2f7-c1d1-4462-9080-3fe60bd0fd7f" providerId="ADAL" clId="{722DFCD9-1B47-4C71-957E-4B8EB5E372A0}" dt="2021-05-30T20:53:17.180" v="4623"/>
        <pc:sldMkLst>
          <pc:docMk/>
          <pc:sldMk cId="2756420609" sldId="293"/>
        </pc:sldMkLst>
        <pc:spChg chg="add mod">
          <ac:chgData name="orcinus27@uos.ac.kr" userId="d28ab2f7-c1d1-4462-9080-3fe60bd0fd7f" providerId="ADAL" clId="{722DFCD9-1B47-4C71-957E-4B8EB5E372A0}" dt="2021-05-30T20:44:34.213" v="4541" actId="164"/>
          <ac:spMkLst>
            <pc:docMk/>
            <pc:sldMk cId="2756420609" sldId="293"/>
            <ac:spMk id="8" creationId="{B0EDF547-0E38-4074-963A-C99AAB27E1A6}"/>
          </ac:spMkLst>
        </pc:spChg>
        <pc:spChg chg="add mod ord">
          <ac:chgData name="orcinus27@uos.ac.kr" userId="d28ab2f7-c1d1-4462-9080-3fe60bd0fd7f" providerId="ADAL" clId="{722DFCD9-1B47-4C71-957E-4B8EB5E372A0}" dt="2021-05-30T20:49:16.621" v="4582" actId="164"/>
          <ac:spMkLst>
            <pc:docMk/>
            <pc:sldMk cId="2756420609" sldId="293"/>
            <ac:spMk id="10" creationId="{03F4339E-6059-41B7-8E0A-93A0FF5911C5}"/>
          </ac:spMkLst>
        </pc:spChg>
        <pc:spChg chg="add mod">
          <ac:chgData name="orcinus27@uos.ac.kr" userId="d28ab2f7-c1d1-4462-9080-3fe60bd0fd7f" providerId="ADAL" clId="{722DFCD9-1B47-4C71-957E-4B8EB5E372A0}" dt="2021-05-30T20:51:05.860" v="4606" actId="1076"/>
          <ac:spMkLst>
            <pc:docMk/>
            <pc:sldMk cId="2756420609" sldId="293"/>
            <ac:spMk id="14" creationId="{B17AF578-4DC6-46CA-BA1F-C48F9AD0E00B}"/>
          </ac:spMkLst>
        </pc:spChg>
        <pc:grpChg chg="add mod">
          <ac:chgData name="orcinus27@uos.ac.kr" userId="d28ab2f7-c1d1-4462-9080-3fe60bd0fd7f" providerId="ADAL" clId="{722DFCD9-1B47-4C71-957E-4B8EB5E372A0}" dt="2021-05-30T20:49:16.621" v="4582" actId="164"/>
          <ac:grpSpMkLst>
            <pc:docMk/>
            <pc:sldMk cId="2756420609" sldId="293"/>
            <ac:grpSpMk id="3" creationId="{144AB6AE-096D-4BF3-A42C-155A79AF5B55}"/>
          </ac:grpSpMkLst>
        </pc:grpChg>
        <pc:grpChg chg="add mod">
          <ac:chgData name="orcinus27@uos.ac.kr" userId="d28ab2f7-c1d1-4462-9080-3fe60bd0fd7f" providerId="ADAL" clId="{722DFCD9-1B47-4C71-957E-4B8EB5E372A0}" dt="2021-05-30T20:44:36.476" v="4542" actId="1076"/>
          <ac:grpSpMkLst>
            <pc:docMk/>
            <pc:sldMk cId="2756420609" sldId="293"/>
            <ac:grpSpMk id="7" creationId="{66994ABE-6F36-42D1-850F-FAC8AA75C999}"/>
          </ac:grpSpMkLst>
        </pc:grpChg>
        <pc:grpChg chg="add mod">
          <ac:chgData name="orcinus27@uos.ac.kr" userId="d28ab2f7-c1d1-4462-9080-3fe60bd0fd7f" providerId="ADAL" clId="{722DFCD9-1B47-4C71-957E-4B8EB5E372A0}" dt="2021-05-30T20:51:05.860" v="4606" actId="1076"/>
          <ac:grpSpMkLst>
            <pc:docMk/>
            <pc:sldMk cId="2756420609" sldId="293"/>
            <ac:grpSpMk id="12" creationId="{9AE4A528-1ADF-4912-88E8-9790153BB74B}"/>
          </ac:grpSpMkLst>
        </pc:grpChg>
        <pc:picChg chg="add mod">
          <ac:chgData name="orcinus27@uos.ac.kr" userId="d28ab2f7-c1d1-4462-9080-3fe60bd0fd7f" providerId="ADAL" clId="{722DFCD9-1B47-4C71-957E-4B8EB5E372A0}" dt="2021-05-30T20:44:34.213" v="4541" actId="164"/>
          <ac:picMkLst>
            <pc:docMk/>
            <pc:sldMk cId="2756420609" sldId="293"/>
            <ac:picMk id="4" creationId="{A0348E3A-F863-43E4-82B5-6096946FEC28}"/>
          </ac:picMkLst>
        </pc:picChg>
        <pc:picChg chg="add mod">
          <ac:chgData name="orcinus27@uos.ac.kr" userId="d28ab2f7-c1d1-4462-9080-3fe60bd0fd7f" providerId="ADAL" clId="{722DFCD9-1B47-4C71-957E-4B8EB5E372A0}" dt="2021-05-30T20:49:16.621" v="4582" actId="164"/>
          <ac:picMkLst>
            <pc:docMk/>
            <pc:sldMk cId="2756420609" sldId="293"/>
            <ac:picMk id="11" creationId="{CA7821FD-527E-4DE4-B300-94F8665BDD8B}"/>
          </ac:picMkLst>
        </pc:picChg>
        <pc:picChg chg="del mod">
          <ac:chgData name="orcinus27@uos.ac.kr" userId="d28ab2f7-c1d1-4462-9080-3fe60bd0fd7f" providerId="ADAL" clId="{722DFCD9-1B47-4C71-957E-4B8EB5E372A0}" dt="2021-05-30T20:46:02.823" v="4571" actId="21"/>
          <ac:picMkLst>
            <pc:docMk/>
            <pc:sldMk cId="2756420609" sldId="293"/>
            <ac:picMk id="6146" creationId="{D6BF1DD9-5C94-44ED-B2F4-15843321EB25}"/>
          </ac:picMkLst>
        </pc:picChg>
        <pc:picChg chg="mod">
          <ac:chgData name="orcinus27@uos.ac.kr" userId="d28ab2f7-c1d1-4462-9080-3fe60bd0fd7f" providerId="ADAL" clId="{722DFCD9-1B47-4C71-957E-4B8EB5E372A0}" dt="2021-05-30T20:48:36.366" v="4581" actId="1076"/>
          <ac:picMkLst>
            <pc:docMk/>
            <pc:sldMk cId="2756420609" sldId="293"/>
            <ac:picMk id="7170" creationId="{71A8B2AD-6E9D-4800-8102-92AFCB939CF3}"/>
          </ac:picMkLst>
        </pc:picChg>
        <pc:picChg chg="mod">
          <ac:chgData name="orcinus27@uos.ac.kr" userId="d28ab2f7-c1d1-4462-9080-3fe60bd0fd7f" providerId="ADAL" clId="{722DFCD9-1B47-4C71-957E-4B8EB5E372A0}" dt="2021-05-30T20:51:05.860" v="4606" actId="1076"/>
          <ac:picMkLst>
            <pc:docMk/>
            <pc:sldMk cId="2756420609" sldId="293"/>
            <ac:picMk id="8194" creationId="{549F1805-65BE-4ACA-A89F-B3588780CDE9}"/>
          </ac:picMkLst>
        </pc:picChg>
        <pc:picChg chg="mod">
          <ac:chgData name="orcinus27@uos.ac.kr" userId="d28ab2f7-c1d1-4462-9080-3fe60bd0fd7f" providerId="ADAL" clId="{722DFCD9-1B47-4C71-957E-4B8EB5E372A0}" dt="2021-05-30T20:51:58.055" v="4613" actId="1076"/>
          <ac:picMkLst>
            <pc:docMk/>
            <pc:sldMk cId="2756420609" sldId="293"/>
            <ac:picMk id="9218" creationId="{9220176D-A84A-41E9-B71A-33B2B702520D}"/>
          </ac:picMkLst>
        </pc:picChg>
        <pc:picChg chg="mod">
          <ac:chgData name="orcinus27@uos.ac.kr" userId="d28ab2f7-c1d1-4462-9080-3fe60bd0fd7f" providerId="ADAL" clId="{722DFCD9-1B47-4C71-957E-4B8EB5E372A0}" dt="2021-05-30T20:53:16.030" v="4622" actId="1076"/>
          <ac:picMkLst>
            <pc:docMk/>
            <pc:sldMk cId="2756420609" sldId="293"/>
            <ac:picMk id="10242" creationId="{DDFBC5B6-A96F-4CAC-B857-709DD68E2D5A}"/>
          </ac:picMkLst>
        </pc:picChg>
      </pc:sldChg>
      <pc:sldChg chg="addSp">
        <pc:chgData name="orcinus27@uos.ac.kr" userId="d28ab2f7-c1d1-4462-9080-3fe60bd0fd7f" providerId="ADAL" clId="{722DFCD9-1B47-4C71-957E-4B8EB5E372A0}" dt="2021-05-30T20:50:24.930" v="4583"/>
        <pc:sldMkLst>
          <pc:docMk/>
          <pc:sldMk cId="2848065433" sldId="293"/>
        </pc:sldMkLst>
        <pc:picChg chg="add">
          <ac:chgData name="orcinus27@uos.ac.kr" userId="d28ab2f7-c1d1-4462-9080-3fe60bd0fd7f" providerId="ADAL" clId="{722DFCD9-1B47-4C71-957E-4B8EB5E372A0}" dt="2021-05-30T20:50:24.930" v="4583"/>
          <ac:picMkLst>
            <pc:docMk/>
            <pc:sldMk cId="2848065433" sldId="293"/>
            <ac:picMk id="8194" creationId="{549F1805-65BE-4ACA-A89F-B3588780CDE9}"/>
          </ac:picMkLst>
        </pc:picChg>
      </pc:sldChg>
      <pc:sldChg chg="add del">
        <pc:chgData name="orcinus27@uos.ac.kr" userId="d28ab2f7-c1d1-4462-9080-3fe60bd0fd7f" providerId="ADAL" clId="{722DFCD9-1B47-4C71-957E-4B8EB5E372A0}" dt="2021-05-30T09:41:38.740" v="3872" actId="22"/>
        <pc:sldMkLst>
          <pc:docMk/>
          <pc:sldMk cId="2978256483" sldId="293"/>
        </pc:sldMkLst>
      </pc:sldChg>
      <pc:sldChg chg="addSp">
        <pc:chgData name="orcinus27@uos.ac.kr" userId="d28ab2f7-c1d1-4462-9080-3fe60bd0fd7f" providerId="ADAL" clId="{722DFCD9-1B47-4C71-957E-4B8EB5E372A0}" dt="2021-05-30T20:51:55.908" v="4611"/>
        <pc:sldMkLst>
          <pc:docMk/>
          <pc:sldMk cId="3394077575" sldId="293"/>
        </pc:sldMkLst>
        <pc:picChg chg="add">
          <ac:chgData name="orcinus27@uos.ac.kr" userId="d28ab2f7-c1d1-4462-9080-3fe60bd0fd7f" providerId="ADAL" clId="{722DFCD9-1B47-4C71-957E-4B8EB5E372A0}" dt="2021-05-30T20:51:55.908" v="4611"/>
          <ac:picMkLst>
            <pc:docMk/>
            <pc:sldMk cId="3394077575" sldId="293"/>
            <ac:picMk id="9218" creationId="{9220176D-A84A-41E9-B71A-33B2B702520D}"/>
          </ac:picMkLst>
        </pc:picChg>
      </pc:sldChg>
      <pc:sldChg chg="addSp">
        <pc:chgData name="orcinus27@uos.ac.kr" userId="d28ab2f7-c1d1-4462-9080-3fe60bd0fd7f" providerId="ADAL" clId="{722DFCD9-1B47-4C71-957E-4B8EB5E372A0}" dt="2021-05-30T20:45:20.512" v="4543"/>
        <pc:sldMkLst>
          <pc:docMk/>
          <pc:sldMk cId="4262127161" sldId="293"/>
        </pc:sldMkLst>
        <pc:picChg chg="add">
          <ac:chgData name="orcinus27@uos.ac.kr" userId="d28ab2f7-c1d1-4462-9080-3fe60bd0fd7f" providerId="ADAL" clId="{722DFCD9-1B47-4C71-957E-4B8EB5E372A0}" dt="2021-05-30T20:45:20.512" v="4543"/>
          <ac:picMkLst>
            <pc:docMk/>
            <pc:sldMk cId="4262127161" sldId="293"/>
            <ac:picMk id="6146" creationId="{D6BF1DD9-5C94-44ED-B2F4-15843321EB25}"/>
          </ac:picMkLst>
        </pc:picChg>
      </pc:sldChg>
      <pc:sldChg chg="add del">
        <pc:chgData name="orcinus27@uos.ac.kr" userId="d28ab2f7-c1d1-4462-9080-3fe60bd0fd7f" providerId="ADAL" clId="{722DFCD9-1B47-4C71-957E-4B8EB5E372A0}" dt="2021-05-30T20:53:53.569" v="4624" actId="2696"/>
        <pc:sldMkLst>
          <pc:docMk/>
          <pc:sldMk cId="1937492579" sldId="294"/>
        </pc:sldMkLst>
      </pc:sldChg>
      <pc:sldChg chg="add del">
        <pc:chgData name="orcinus27@uos.ac.kr" userId="d28ab2f7-c1d1-4462-9080-3fe60bd0fd7f" providerId="ADAL" clId="{722DFCD9-1B47-4C71-957E-4B8EB5E372A0}" dt="2021-05-30T20:13:47.191" v="4363" actId="22"/>
        <pc:sldMkLst>
          <pc:docMk/>
          <pc:sldMk cId="1869866530" sldId="295"/>
        </pc:sldMkLst>
      </pc:sldChg>
      <pc:sldChg chg="add del">
        <pc:chgData name="orcinus27@uos.ac.kr" userId="d28ab2f7-c1d1-4462-9080-3fe60bd0fd7f" providerId="ADAL" clId="{722DFCD9-1B47-4C71-957E-4B8EB5E372A0}" dt="2021-05-30T20:13:02.676" v="4360" actId="2696"/>
        <pc:sldMkLst>
          <pc:docMk/>
          <pc:sldMk cId="4049921218" sldId="296"/>
        </pc:sldMkLst>
      </pc:sldChg>
      <pc:sldChg chg="add del">
        <pc:chgData name="orcinus27@uos.ac.kr" userId="d28ab2f7-c1d1-4462-9080-3fe60bd0fd7f" providerId="ADAL" clId="{722DFCD9-1B47-4C71-957E-4B8EB5E372A0}" dt="2021-05-30T20:13:00.075" v="4359" actId="2696"/>
        <pc:sldMkLst>
          <pc:docMk/>
          <pc:sldMk cId="3957959691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AC29E-D95A-4449-9EE8-6AE8685E3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46738F7-7123-4B39-96E5-3E810FF48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ED727C-CD6C-4020-B1F9-8BF577B3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1DD95F-4276-48E1-9428-A50A319B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C8F99C-6B22-4843-A83C-D529EEDB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89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B8918C-EF6A-44A8-B630-8E2A757C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6D127-2478-43B1-A0C8-37E0D4ED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BA317F-1059-45F1-869C-761C2284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37E3B9-6BB9-4118-8DF9-87918680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3C997B-FC50-4D28-9F35-78764397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08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C14B1CD-08D6-43E7-9B57-D19A04C49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1CDB60A-42CA-4D32-A3CE-95693694A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762B5E-D1EC-4A83-B09A-4CEEA58D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59C4EE-D372-40E6-B729-4E1EAC16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320468A-46A9-49CB-9F81-DF4AB4F5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394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2EC611-A809-4708-80F0-461073AC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108E07A-022C-4AFC-8D3F-1EFDFADF5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B19CD5-D72C-4E96-8D8E-559E433D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888E89-640B-4FD8-8E3E-1BCD4ACB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D3EC35-9499-4AB3-AFF7-66BFBD26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012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859ACF-189C-43C8-B424-196913C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2F192A-9B25-4771-9515-9B1D4D8A3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EFB178-77A5-496E-937E-7803E223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2E3FA8-61DB-423E-AC16-18104B59E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729B0E-1FE6-496C-BC32-86FCF272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234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9758B1-F06C-4CF9-81FC-D7DCB7D2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C1C094-09EC-4598-8A2E-093C77F5E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9DFFE6-EBDF-42C5-A652-FA911C778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D9E1226-B429-46F2-92BD-F92A07E3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87D791-9D4E-4B6B-98ED-DC45C623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3172624-78DD-44E2-8ACE-FF73BCA0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65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73F525-7961-43D0-9623-104198C5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9F0908B-A420-415B-9E19-FACED5888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5412EC4-4B3A-4EEC-9E7E-435FD0B02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BCC9564-ED23-4365-A9AC-EA14696DC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CCD6086-899E-4275-B624-115BD6D39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547089E-D090-4098-9584-2F1FBF5E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6287EDF-E5C5-49FD-8637-B9FACA60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0DF87B2-66A0-4796-895F-CAA47C63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0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3A8B28-028D-4566-844F-4272DC21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1F77CD8-F862-4CE8-A5DB-F962CB85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FE0963-7444-4ECE-853C-6D9A1F46F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5F2528E-567E-4E27-B0B9-DF084527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39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B34E3C3-FC79-4F49-AB2D-76CD6403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2230C84-96E3-4E0E-8EF8-14D59DDD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2571A6-6D0C-4463-BE2F-B42229EE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59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16429F-0D0E-4C3F-B2BD-0039FD34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26C811-BAAF-4031-AE6D-009CD2AE3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00C1484-7037-4344-A7FC-30BA9A77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9BA2F8-1B9E-4A6A-9D5E-AE9B38BE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1A42255-6400-4F33-A472-9594AB34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D0C3509-B7AA-46FC-89D3-6E8068D1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316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1A43C6-A782-4BA4-94B4-EE752FF1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8DD5EB9-3A5E-43A6-8766-406016326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C07805-A2CF-4F14-9380-9FDAE1F3B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2B517B-537E-4B13-B0CD-6D2AA3FA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F087FD-0A67-409B-BB9E-03DC5CA5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2876018-3B50-4F48-81FD-A529A7A7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493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8C0FECA-1641-4244-A505-86428600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738D0F-E542-4CF8-A917-B559F29C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C2DD51-41F1-474D-8F78-0FBD74E96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F7633-9818-4124-9AE5-56D4E28D0FFA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84C093-28E5-41BF-AF90-BBB9E576A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53D35A-C72A-4AF0-B518-8FFFE236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224B-79E1-4C23-B213-8E0E1936DD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22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7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sv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100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99.png"/><Relationship Id="rId2" Type="http://schemas.openxmlformats.org/officeDocument/2006/relationships/image" Target="../media/image1.pn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86.png"/><Relationship Id="rId5" Type="http://schemas.openxmlformats.org/officeDocument/2006/relationships/image" Target="../media/image96.png"/><Relationship Id="rId15" Type="http://schemas.openxmlformats.org/officeDocument/2006/relationships/image" Target="../media/image102.png"/><Relationship Id="rId10" Type="http://schemas.openxmlformats.org/officeDocument/2006/relationships/image" Target="../media/image85.svg"/><Relationship Id="rId4" Type="http://schemas.openxmlformats.org/officeDocument/2006/relationships/image" Target="../media/image95.png"/><Relationship Id="rId9" Type="http://schemas.openxmlformats.org/officeDocument/2006/relationships/image" Target="../media/image84.png"/><Relationship Id="rId1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3C52B-C1BE-4DD2-A2D3-71BA530A39A3}"/>
              </a:ext>
            </a:extLst>
          </p:cNvPr>
          <p:cNvSpPr txBox="1"/>
          <p:nvPr/>
        </p:nvSpPr>
        <p:spPr>
          <a:xfrm>
            <a:off x="361950" y="1019175"/>
            <a:ext cx="6991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solidFill>
                  <a:schemeClr val="bg1"/>
                </a:solidFill>
              </a:rPr>
              <a:t>Secondary </a:t>
            </a:r>
          </a:p>
          <a:p>
            <a:r>
              <a:rPr lang="en-US" altLang="ko-KR" sz="7200" b="1" dirty="0">
                <a:solidFill>
                  <a:schemeClr val="bg1"/>
                </a:solidFill>
              </a:rPr>
              <a:t>Cosmic Rays</a:t>
            </a:r>
            <a:endParaRPr lang="ko-KR" altLang="en-US" sz="72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EFE21-D0B8-4FF6-9C34-2A4A9926FE0D}"/>
              </a:ext>
            </a:extLst>
          </p:cNvPr>
          <p:cNvSpPr txBox="1"/>
          <p:nvPr/>
        </p:nvSpPr>
        <p:spPr>
          <a:xfrm>
            <a:off x="361949" y="3904938"/>
            <a:ext cx="402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Sumi Kim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C4D5D-155F-41AF-8656-0394B8A82C9B}"/>
              </a:ext>
            </a:extLst>
          </p:cNvPr>
          <p:cNvSpPr txBox="1"/>
          <p:nvPr/>
        </p:nvSpPr>
        <p:spPr>
          <a:xfrm>
            <a:off x="361950" y="435593"/>
            <a:ext cx="402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>
                <a:solidFill>
                  <a:schemeClr val="bg1"/>
                </a:solidFill>
              </a:rPr>
              <a:t>Astroparticle</a:t>
            </a:r>
            <a:r>
              <a:rPr lang="en-US" altLang="ko-KR" sz="2400" b="1" dirty="0">
                <a:solidFill>
                  <a:schemeClr val="bg1"/>
                </a:solidFill>
              </a:rPr>
              <a:t> Physics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2C098-687C-4E3F-B12C-61B0BF5F2131}"/>
              </a:ext>
            </a:extLst>
          </p:cNvPr>
          <p:cNvSpPr txBox="1"/>
          <p:nvPr/>
        </p:nvSpPr>
        <p:spPr>
          <a:xfrm>
            <a:off x="361950" y="4631083"/>
            <a:ext cx="402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orcinus27@uos.ac.kr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3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63B66-63F6-4D0E-90CE-37CA6DA91787}"/>
              </a:ext>
            </a:extLst>
          </p:cNvPr>
          <p:cNvSpPr txBox="1"/>
          <p:nvPr/>
        </p:nvSpPr>
        <p:spPr>
          <a:xfrm>
            <a:off x="2990142" y="5976782"/>
            <a:ext cx="2855068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/>
              <a:t>Low energy particles</a:t>
            </a:r>
          </a:p>
          <a:p>
            <a:r>
              <a:rPr lang="en-US" altLang="ko-KR" dirty="0"/>
              <a:t>(mostly secondary origin)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1ECAB1-D6DD-4FAF-868B-7C11FF9CD9C6}"/>
                  </a:ext>
                </a:extLst>
              </p:cNvPr>
              <p:cNvSpPr txBox="1"/>
              <p:nvPr/>
            </p:nvSpPr>
            <p:spPr>
              <a:xfrm>
                <a:off x="6842898" y="6100405"/>
                <a:ext cx="3264163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ko-KR" alt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ko-K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1ECAB1-D6DD-4FAF-868B-7C11FF9CD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898" y="6100405"/>
                <a:ext cx="3264163" cy="399084"/>
              </a:xfrm>
              <a:prstGeom prst="rect">
                <a:avLst/>
              </a:prstGeom>
              <a:blipFill>
                <a:blip r:embed="rId3"/>
                <a:stretch>
                  <a:fillRect l="-1308" r="-935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744C16F-BAFF-45A3-B3D7-0836A6BD3131}"/>
              </a:ext>
            </a:extLst>
          </p:cNvPr>
          <p:cNvCxnSpPr>
            <a:cxnSpLocks/>
          </p:cNvCxnSpPr>
          <p:nvPr/>
        </p:nvCxnSpPr>
        <p:spPr>
          <a:xfrm>
            <a:off x="4195562" y="227735"/>
            <a:ext cx="0" cy="16302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FDB667A1-A308-488A-9985-E8995D23BDFF}"/>
              </a:ext>
            </a:extLst>
          </p:cNvPr>
          <p:cNvCxnSpPr>
            <a:cxnSpLocks/>
          </p:cNvCxnSpPr>
          <p:nvPr/>
        </p:nvCxnSpPr>
        <p:spPr>
          <a:xfrm flipH="1">
            <a:off x="2451370" y="227735"/>
            <a:ext cx="1753920" cy="16594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FF3B0D-891F-478C-A8C8-0018C217C1E6}"/>
                  </a:ext>
                </a:extLst>
              </p:cNvPr>
              <p:cNvSpPr txBox="1"/>
              <p:nvPr/>
            </p:nvSpPr>
            <p:spPr>
              <a:xfrm>
                <a:off x="3850230" y="379538"/>
                <a:ext cx="3550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FF3B0D-891F-478C-A8C8-0018C217C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230" y="379538"/>
                <a:ext cx="35506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EDD165B-5A88-4757-AC47-3091B6953A0A}"/>
              </a:ext>
            </a:extLst>
          </p:cNvPr>
          <p:cNvSpPr txBox="1"/>
          <p:nvPr/>
        </p:nvSpPr>
        <p:spPr>
          <a:xfrm>
            <a:off x="2309752" y="425704"/>
            <a:ext cx="105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Long </a:t>
            </a:r>
          </a:p>
          <a:p>
            <a:r>
              <a:rPr lang="en-US" altLang="ko-KR" dirty="0"/>
              <a:t>distance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08BC6B-6136-4D4C-B625-32F4746353E3}"/>
              </a:ext>
            </a:extLst>
          </p:cNvPr>
          <p:cNvSpPr txBox="1"/>
          <p:nvPr/>
        </p:nvSpPr>
        <p:spPr>
          <a:xfrm>
            <a:off x="4634286" y="452109"/>
            <a:ext cx="2141654" cy="36933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Decay probability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A87F17-82EE-44C5-BCA6-EEB740B2F574}"/>
              </a:ext>
            </a:extLst>
          </p:cNvPr>
          <p:cNvSpPr txBox="1"/>
          <p:nvPr/>
        </p:nvSpPr>
        <p:spPr>
          <a:xfrm>
            <a:off x="7729176" y="452109"/>
            <a:ext cx="2514049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Interaction probability</a:t>
            </a:r>
          </a:p>
        </p:txBody>
      </p:sp>
      <p:sp>
        <p:nvSpPr>
          <p:cNvPr id="24" name="1/2 액자 23">
            <a:extLst>
              <a:ext uri="{FF2B5EF4-FFF2-40B4-BE49-F238E27FC236}">
                <a16:creationId xmlns:a16="http://schemas.microsoft.com/office/drawing/2014/main" id="{BC9069CF-9358-4B3F-9AF2-457BF0EF963D}"/>
              </a:ext>
            </a:extLst>
          </p:cNvPr>
          <p:cNvSpPr/>
          <p:nvPr/>
        </p:nvSpPr>
        <p:spPr>
          <a:xfrm rot="8049657">
            <a:off x="6701142" y="367181"/>
            <a:ext cx="638523" cy="603845"/>
          </a:xfrm>
          <a:prstGeom prst="halfFrame">
            <a:avLst>
              <a:gd name="adj1" fmla="val 16666"/>
              <a:gd name="adj2" fmla="val 1666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E726D0F0-E2D9-49CA-A6A1-524BBD2D1E76}"/>
              </a:ext>
            </a:extLst>
          </p:cNvPr>
          <p:cNvCxnSpPr/>
          <p:nvPr/>
        </p:nvCxnSpPr>
        <p:spPr>
          <a:xfrm>
            <a:off x="5319916" y="1638410"/>
            <a:ext cx="5252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0571C5B-4CCF-40A1-8E1B-3FFECB5EFE06}"/>
              </a:ext>
            </a:extLst>
          </p:cNvPr>
          <p:cNvSpPr txBox="1"/>
          <p:nvPr/>
        </p:nvSpPr>
        <p:spPr>
          <a:xfrm>
            <a:off x="5984319" y="1453744"/>
            <a:ext cx="239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High energy muons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9FDBFFEE-6C85-41F6-8CAF-F60076D90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3" t="3690" r="3530" b="4008"/>
          <a:stretch/>
        </p:blipFill>
        <p:spPr>
          <a:xfrm>
            <a:off x="3268679" y="2055952"/>
            <a:ext cx="2715640" cy="366874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C3B0885-116E-43E8-BE82-191890068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771" y="1857983"/>
            <a:ext cx="3029936" cy="40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4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E5D32C2-E5E8-4663-9C2B-ED427B1EBAA9}"/>
              </a:ext>
            </a:extLst>
          </p:cNvPr>
          <p:cNvCxnSpPr>
            <a:cxnSpLocks/>
          </p:cNvCxnSpPr>
          <p:nvPr/>
        </p:nvCxnSpPr>
        <p:spPr>
          <a:xfrm>
            <a:off x="3738361" y="490541"/>
            <a:ext cx="0" cy="16302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78F16A-A597-4A47-991A-E47DF7720D2D}"/>
              </a:ext>
            </a:extLst>
          </p:cNvPr>
          <p:cNvSpPr txBox="1"/>
          <p:nvPr/>
        </p:nvSpPr>
        <p:spPr>
          <a:xfrm>
            <a:off x="2574225" y="121209"/>
            <a:ext cx="232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primary cosmic rays</a:t>
            </a:r>
          </a:p>
        </p:txBody>
      </p:sp>
      <p:pic>
        <p:nvPicPr>
          <p:cNvPr id="4" name="그래픽 3" descr="추가 윤곽선">
            <a:extLst>
              <a:ext uri="{FF2B5EF4-FFF2-40B4-BE49-F238E27FC236}">
                <a16:creationId xmlns:a16="http://schemas.microsoft.com/office/drawing/2014/main" id="{F2121FB1-0190-43F4-B670-2215C30D9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5362" y="611750"/>
            <a:ext cx="335604" cy="335604"/>
          </a:xfrm>
          <a:prstGeom prst="rect">
            <a:avLst/>
          </a:prstGeom>
        </p:spPr>
      </p:pic>
      <p:pic>
        <p:nvPicPr>
          <p:cNvPr id="10" name="그래픽 9" descr="추가 윤곽선">
            <a:extLst>
              <a:ext uri="{FF2B5EF4-FFF2-40B4-BE49-F238E27FC236}">
                <a16:creationId xmlns:a16="http://schemas.microsoft.com/office/drawing/2014/main" id="{2A8C9376-735C-478B-BF06-315B3AC8B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9686" y="802259"/>
            <a:ext cx="335604" cy="335604"/>
          </a:xfrm>
          <a:prstGeom prst="rect">
            <a:avLst/>
          </a:prstGeom>
        </p:spPr>
      </p:pic>
      <p:pic>
        <p:nvPicPr>
          <p:cNvPr id="11" name="그래픽 10" descr="추가 윤곽선">
            <a:extLst>
              <a:ext uri="{FF2B5EF4-FFF2-40B4-BE49-F238E27FC236}">
                <a16:creationId xmlns:a16="http://schemas.microsoft.com/office/drawing/2014/main" id="{ECB1F273-4E64-46DC-B9CB-E8F8F583C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1518" y="1205561"/>
            <a:ext cx="335604" cy="335604"/>
          </a:xfrm>
          <a:prstGeom prst="rect">
            <a:avLst/>
          </a:prstGeom>
        </p:spPr>
      </p:pic>
      <p:pic>
        <p:nvPicPr>
          <p:cNvPr id="12" name="그래픽 11" descr="추가 윤곽선">
            <a:extLst>
              <a:ext uri="{FF2B5EF4-FFF2-40B4-BE49-F238E27FC236}">
                <a16:creationId xmlns:a16="http://schemas.microsoft.com/office/drawing/2014/main" id="{2F3BEA3D-7C2F-47E4-BEE5-8C59D1C32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0162" y="916550"/>
            <a:ext cx="335604" cy="335604"/>
          </a:xfrm>
          <a:prstGeom prst="rect">
            <a:avLst/>
          </a:prstGeom>
        </p:spPr>
      </p:pic>
      <p:pic>
        <p:nvPicPr>
          <p:cNvPr id="13" name="그래픽 12" descr="추가 윤곽선">
            <a:extLst>
              <a:ext uri="{FF2B5EF4-FFF2-40B4-BE49-F238E27FC236}">
                <a16:creationId xmlns:a16="http://schemas.microsoft.com/office/drawing/2014/main" id="{CAF3CC4F-193F-4FF2-A652-D609E2561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7403" y="1342559"/>
            <a:ext cx="335604" cy="335604"/>
          </a:xfrm>
          <a:prstGeom prst="rect">
            <a:avLst/>
          </a:prstGeom>
        </p:spPr>
      </p:pic>
      <p:pic>
        <p:nvPicPr>
          <p:cNvPr id="14" name="그래픽 13" descr="추가 윤곽선">
            <a:extLst>
              <a:ext uri="{FF2B5EF4-FFF2-40B4-BE49-F238E27FC236}">
                <a16:creationId xmlns:a16="http://schemas.microsoft.com/office/drawing/2014/main" id="{472E6FCB-5B06-45A4-8032-2EAC5A4CC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4082" y="1507195"/>
            <a:ext cx="335604" cy="335604"/>
          </a:xfrm>
          <a:prstGeom prst="rect">
            <a:avLst/>
          </a:prstGeom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12BECA0F-090E-4932-A53B-6A780660EB1B}"/>
              </a:ext>
            </a:extLst>
          </p:cNvPr>
          <p:cNvCxnSpPr/>
          <p:nvPr/>
        </p:nvCxnSpPr>
        <p:spPr>
          <a:xfrm>
            <a:off x="4640094" y="1084352"/>
            <a:ext cx="6225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A6E51294-A4DD-4609-9187-1D75A66402FF}"/>
                  </a:ext>
                </a:extLst>
              </p:cNvPr>
              <p:cNvSpPr/>
              <p:nvPr/>
            </p:nvSpPr>
            <p:spPr>
              <a:xfrm>
                <a:off x="5643664" y="688559"/>
                <a:ext cx="904671" cy="89860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75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ko-KR" alt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ko-KR" altLang="en-US" sz="3600" b="1" dirty="0"/>
              </a:p>
            </p:txBody>
          </p:sp>
        </mc:Choice>
        <mc:Fallback xmlns=""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A6E51294-A4DD-4609-9187-1D75A6640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64" y="688559"/>
                <a:ext cx="904671" cy="89860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047C52-6287-49C1-8224-CBFA27891384}"/>
                  </a:ext>
                </a:extLst>
              </p:cNvPr>
              <p:cNvSpPr txBox="1"/>
              <p:nvPr/>
            </p:nvSpPr>
            <p:spPr>
              <a:xfrm>
                <a:off x="7610272" y="808676"/>
                <a:ext cx="971355" cy="794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ko-KR" altLang="en-US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047C52-6287-49C1-8224-CBFA27891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272" y="808676"/>
                <a:ext cx="971355" cy="794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그림 20">
            <a:extLst>
              <a:ext uri="{FF2B5EF4-FFF2-40B4-BE49-F238E27FC236}">
                <a16:creationId xmlns:a16="http://schemas.microsoft.com/office/drawing/2014/main" id="{7C74B27C-7898-4FBC-AEE2-CA8AD6990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225" y="2809348"/>
            <a:ext cx="5637027" cy="856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D3C1DD-C42F-44B4-854F-D916231E6FD8}"/>
                  </a:ext>
                </a:extLst>
              </p:cNvPr>
              <p:cNvSpPr txBox="1"/>
              <p:nvPr/>
            </p:nvSpPr>
            <p:spPr>
              <a:xfrm>
                <a:off x="3587600" y="4274918"/>
                <a:ext cx="1959896" cy="406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D3C1DD-C42F-44B4-854F-D916231E6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00" y="4274918"/>
                <a:ext cx="1959896" cy="406522"/>
              </a:xfrm>
              <a:prstGeom prst="rect">
                <a:avLst/>
              </a:prstGeom>
              <a:blipFill>
                <a:blip r:embed="rId9"/>
                <a:stretch>
                  <a:fillRect l="-2492" b="-179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A9119D-7CC1-4812-8464-F2D7A766DDE7}"/>
                  </a:ext>
                </a:extLst>
              </p:cNvPr>
              <p:cNvSpPr txBox="1"/>
              <p:nvPr/>
            </p:nvSpPr>
            <p:spPr>
              <a:xfrm>
                <a:off x="3587600" y="4845595"/>
                <a:ext cx="1959896" cy="406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A9119D-7CC1-4812-8464-F2D7A766D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00" y="4845595"/>
                <a:ext cx="1959896" cy="406522"/>
              </a:xfrm>
              <a:prstGeom prst="rect">
                <a:avLst/>
              </a:prstGeom>
              <a:blipFill>
                <a:blip r:embed="rId10"/>
                <a:stretch>
                  <a:fillRect l="-2492" t="-1493" b="-179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CFF79F-D484-4A1B-BE3D-FE7A7F6E05CD}"/>
                  </a:ext>
                </a:extLst>
              </p:cNvPr>
              <p:cNvSpPr txBox="1"/>
              <p:nvPr/>
            </p:nvSpPr>
            <p:spPr>
              <a:xfrm>
                <a:off x="3591511" y="5436857"/>
                <a:ext cx="1959896" cy="406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CFF79F-D484-4A1B-BE3D-FE7A7F6E0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511" y="5436857"/>
                <a:ext cx="1959896" cy="406522"/>
              </a:xfrm>
              <a:prstGeom prst="rect">
                <a:avLst/>
              </a:prstGeom>
              <a:blipFill>
                <a:blip r:embed="rId11"/>
                <a:stretch>
                  <a:fillRect l="-2174" r="-13975" b="-179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왼쪽 중괄호 25">
            <a:extLst>
              <a:ext uri="{FF2B5EF4-FFF2-40B4-BE49-F238E27FC236}">
                <a16:creationId xmlns:a16="http://schemas.microsoft.com/office/drawing/2014/main" id="{FD2CFF56-C0BD-4EA4-8C7B-6A5F1302ACAC}"/>
              </a:ext>
            </a:extLst>
          </p:cNvPr>
          <p:cNvSpPr/>
          <p:nvPr/>
        </p:nvSpPr>
        <p:spPr>
          <a:xfrm>
            <a:off x="3345362" y="4308178"/>
            <a:ext cx="165370" cy="148135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14B21D-8721-4AA1-9DBB-F54CAA1293A6}"/>
              </a:ext>
            </a:extLst>
          </p:cNvPr>
          <p:cNvSpPr txBox="1"/>
          <p:nvPr/>
        </p:nvSpPr>
        <p:spPr>
          <a:xfrm>
            <a:off x="2294905" y="4725689"/>
            <a:ext cx="108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charmed</a:t>
            </a:r>
          </a:p>
          <a:p>
            <a:r>
              <a:rPr lang="en-US" altLang="ko-KR" dirty="0"/>
              <a:t>mesons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2210E5-EFB8-49D4-B024-F1471BF5FA8E}"/>
              </a:ext>
            </a:extLst>
          </p:cNvPr>
          <p:cNvSpPr txBox="1"/>
          <p:nvPr/>
        </p:nvSpPr>
        <p:spPr>
          <a:xfrm>
            <a:off x="2475207" y="2428294"/>
            <a:ext cx="278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Charge exchange</a:t>
            </a: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DE17769A-6EDE-4135-949D-92ECCDAAD54E}"/>
              </a:ext>
            </a:extLst>
          </p:cNvPr>
          <p:cNvCxnSpPr>
            <a:cxnSpLocks/>
          </p:cNvCxnSpPr>
          <p:nvPr/>
        </p:nvCxnSpPr>
        <p:spPr>
          <a:xfrm flipV="1">
            <a:off x="6446196" y="1672240"/>
            <a:ext cx="1117809" cy="940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3AA3F0-BB11-472F-95FD-B611D7D4924A}"/>
                  </a:ext>
                </a:extLst>
              </p:cNvPr>
              <p:cNvSpPr txBox="1"/>
              <p:nvPr/>
            </p:nvSpPr>
            <p:spPr>
              <a:xfrm>
                <a:off x="8429708" y="1794573"/>
                <a:ext cx="2924840" cy="794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</m:oMath>
                  </m:oMathPara>
                </a14:m>
                <a:endParaRPr lang="ko-KR" altLang="en-US" sz="32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3AA3F0-BB11-472F-95FD-B611D7D49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708" y="1794573"/>
                <a:ext cx="2924840" cy="794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C0CDF4E3-B861-4F62-8572-0762CEDB2C22}"/>
              </a:ext>
            </a:extLst>
          </p:cNvPr>
          <p:cNvCxnSpPr>
            <a:cxnSpLocks/>
          </p:cNvCxnSpPr>
          <p:nvPr/>
        </p:nvCxnSpPr>
        <p:spPr>
          <a:xfrm flipV="1">
            <a:off x="6446196" y="2275725"/>
            <a:ext cx="1983512" cy="3592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9B41F18-7608-4494-912B-8C0BAC50362A}"/>
              </a:ext>
            </a:extLst>
          </p:cNvPr>
          <p:cNvSpPr txBox="1"/>
          <p:nvPr/>
        </p:nvSpPr>
        <p:spPr>
          <a:xfrm>
            <a:off x="6579804" y="4384044"/>
            <a:ext cx="1983512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 err="1"/>
              <a:t>Rightaway</a:t>
            </a:r>
            <a:r>
              <a:rPr lang="en-US" altLang="ko-KR" dirty="0"/>
              <a:t> decay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0513BE-502B-4DC8-86E7-D9F2DDCAC29F}"/>
              </a:ext>
            </a:extLst>
          </p:cNvPr>
          <p:cNvSpPr txBox="1"/>
          <p:nvPr/>
        </p:nvSpPr>
        <p:spPr>
          <a:xfrm>
            <a:off x="6660893" y="5148471"/>
            <a:ext cx="1768815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/>
              <a:t>Source of high energy muons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1DA12B6C-B143-43B1-9117-F63D66A1D1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6175" y="3222974"/>
            <a:ext cx="2593282" cy="3394231"/>
          </a:xfrm>
          <a:prstGeom prst="rect">
            <a:avLst/>
          </a:prstGeom>
        </p:spPr>
      </p:pic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259D0219-701D-4E30-BA81-87CE5809106B}"/>
              </a:ext>
            </a:extLst>
          </p:cNvPr>
          <p:cNvCxnSpPr>
            <a:cxnSpLocks/>
          </p:cNvCxnSpPr>
          <p:nvPr/>
        </p:nvCxnSpPr>
        <p:spPr>
          <a:xfrm>
            <a:off x="8800289" y="5471636"/>
            <a:ext cx="2123873" cy="1684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2" grpId="0"/>
      <p:bldP spid="24" grpId="0"/>
      <p:bldP spid="25" grpId="0"/>
      <p:bldP spid="26" grpId="0" animBg="1"/>
      <p:bldP spid="27" grpId="0"/>
      <p:bldP spid="28" grpId="0"/>
      <p:bldP spid="31" grpId="0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91764E5-57C2-41FD-825F-8C8A332A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229" y="1383570"/>
            <a:ext cx="2485422" cy="102730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7728F90-B976-47A0-B1EE-F84A50782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70" y="164505"/>
            <a:ext cx="5707906" cy="449274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7989068-5AF7-4F98-9349-16BF4DC7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05"/>
          <a:stretch/>
        </p:blipFill>
        <p:spPr>
          <a:xfrm>
            <a:off x="7624262" y="2949363"/>
            <a:ext cx="3120482" cy="376716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59A04B4-185E-43C0-909E-D1AD46A3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433"/>
          <a:stretch/>
        </p:blipFill>
        <p:spPr>
          <a:xfrm>
            <a:off x="4485694" y="2949363"/>
            <a:ext cx="3220612" cy="3767168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08EB0855-E55D-4EA3-930A-9EA3E0D09C9E}"/>
              </a:ext>
            </a:extLst>
          </p:cNvPr>
          <p:cNvSpPr/>
          <p:nvPr/>
        </p:nvSpPr>
        <p:spPr>
          <a:xfrm>
            <a:off x="2154125" y="752312"/>
            <a:ext cx="1930074" cy="3317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6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C55C12-C0BD-442C-80D3-8546F08A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097" y="0"/>
            <a:ext cx="3669904" cy="47860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828A003-B9C8-430F-9F21-DD8DD4E21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6" t="2053" r="2791"/>
          <a:stretch/>
        </p:blipFill>
        <p:spPr>
          <a:xfrm>
            <a:off x="2085975" y="3005844"/>
            <a:ext cx="3220978" cy="385215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7F3DCCA-9EDE-4D43-B002-28AD702A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11" y="99528"/>
            <a:ext cx="2628585" cy="98675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FFF1DB5-54B7-4B1D-82AC-D85662724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611" y="1134214"/>
            <a:ext cx="4828871" cy="9657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3FE5EE1-61E0-4E01-AD7F-728D75888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729" y="2080520"/>
            <a:ext cx="797620" cy="1017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21BE19-B5C5-48AD-8F5F-683F63CF5A6B}"/>
              </a:ext>
            </a:extLst>
          </p:cNvPr>
          <p:cNvSpPr txBox="1"/>
          <p:nvPr/>
        </p:nvSpPr>
        <p:spPr>
          <a:xfrm>
            <a:off x="4112488" y="2322084"/>
            <a:ext cx="1983512" cy="461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400" dirty="0"/>
              <a:t>E &lt; 100GeV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DED510E4-19E1-4FBD-A1AE-45C9A356FD6B}"/>
              </a:ext>
            </a:extLst>
          </p:cNvPr>
          <p:cNvCxnSpPr>
            <a:cxnSpLocks/>
          </p:cNvCxnSpPr>
          <p:nvPr/>
        </p:nvCxnSpPr>
        <p:spPr>
          <a:xfrm>
            <a:off x="5046181" y="618917"/>
            <a:ext cx="4464090" cy="19702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683BE8C2-D74B-42CA-AC2D-BAD6AF29B50D}"/>
              </a:ext>
            </a:extLst>
          </p:cNvPr>
          <p:cNvSpPr/>
          <p:nvPr/>
        </p:nvSpPr>
        <p:spPr>
          <a:xfrm>
            <a:off x="3764604" y="4931921"/>
            <a:ext cx="64412" cy="778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6BA45DAB-E4E3-41E9-8061-EFFE5121BE71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3764605" y="4998345"/>
            <a:ext cx="9432" cy="1402454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4FA81C0A-0B01-4E5A-A9AA-E99C3975B1E6}"/>
              </a:ext>
            </a:extLst>
          </p:cNvPr>
          <p:cNvCxnSpPr>
            <a:cxnSpLocks/>
          </p:cNvCxnSpPr>
          <p:nvPr/>
        </p:nvCxnSpPr>
        <p:spPr>
          <a:xfrm flipV="1">
            <a:off x="3829016" y="4985372"/>
            <a:ext cx="941030" cy="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9F8BAF21-860E-4EBE-9359-AA9D04D47006}"/>
              </a:ext>
            </a:extLst>
          </p:cNvPr>
          <p:cNvCxnSpPr>
            <a:cxnSpLocks/>
          </p:cNvCxnSpPr>
          <p:nvPr/>
        </p:nvCxnSpPr>
        <p:spPr>
          <a:xfrm flipV="1">
            <a:off x="2823574" y="4998343"/>
            <a:ext cx="941030" cy="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E462DFD-F2F0-420E-A020-E7964ABD2687}"/>
              </a:ext>
            </a:extLst>
          </p:cNvPr>
          <p:cNvCxnSpPr>
            <a:cxnSpLocks/>
          </p:cNvCxnSpPr>
          <p:nvPr/>
        </p:nvCxnSpPr>
        <p:spPr>
          <a:xfrm>
            <a:off x="5306953" y="5430212"/>
            <a:ext cx="51130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12E4FF9-B39C-4E95-BAB5-1FA785715FD7}"/>
              </a:ext>
            </a:extLst>
          </p:cNvPr>
          <p:cNvSpPr txBox="1"/>
          <p:nvPr/>
        </p:nvSpPr>
        <p:spPr>
          <a:xfrm>
            <a:off x="5979674" y="4424656"/>
            <a:ext cx="232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100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7BCCE5-91E1-47DD-B843-4EF7F83678EE}"/>
                  </a:ext>
                </a:extLst>
              </p:cNvPr>
              <p:cNvSpPr txBox="1"/>
              <p:nvPr/>
            </p:nvSpPr>
            <p:spPr>
              <a:xfrm>
                <a:off x="5987350" y="4886322"/>
                <a:ext cx="19164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40000 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7BCCE5-91E1-47DD-B843-4EF7F8367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350" y="4886322"/>
                <a:ext cx="1916422" cy="369332"/>
              </a:xfrm>
              <a:prstGeom prst="rect">
                <a:avLst/>
              </a:prstGeom>
              <a:blipFill>
                <a:blip r:embed="rId8"/>
                <a:stretch>
                  <a:fillRect l="-2222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4F6225-DEAD-43A4-A934-EEB899C851DD}"/>
              </a:ext>
            </a:extLst>
          </p:cNvPr>
          <p:cNvSpPr txBox="1"/>
          <p:nvPr/>
        </p:nvSpPr>
        <p:spPr>
          <a:xfrm>
            <a:off x="5994205" y="5255654"/>
            <a:ext cx="356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160m</a:t>
            </a:r>
          </a:p>
          <a:p>
            <a:r>
              <a:rPr lang="en-US" altLang="ko-KR" sz="2400" dirty="0"/>
              <a:t>400m water equivalent</a:t>
            </a:r>
          </a:p>
        </p:txBody>
      </p:sp>
    </p:spTree>
    <p:extLst>
      <p:ext uri="{BB962C8B-B14F-4D97-AF65-F5344CB8AC3E}">
        <p14:creationId xmlns:p14="http://schemas.microsoft.com/office/powerpoint/2010/main" val="22619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32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0ED125B-589F-4B6E-9B90-B739B045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179" y="0"/>
            <a:ext cx="3674821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201865E-F29C-4AEA-BDF8-C9EB11328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048" y="281235"/>
            <a:ext cx="2905530" cy="59063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A931FAD-8892-4E6C-A0F7-FA11731AF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298" y="808635"/>
            <a:ext cx="3277057" cy="110505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23A45CD-E925-4803-896E-4BBA3A405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298" y="1845902"/>
            <a:ext cx="2962688" cy="87642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A0C21C2-A906-45E2-BEED-27171A5CB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8959" y="2810410"/>
            <a:ext cx="3524742" cy="8859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A9A25A3-4E16-4DFF-9683-9192C2818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704" y="3759591"/>
            <a:ext cx="1924319" cy="7430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7C956E-2F00-4937-BCA7-4EF7B9BA3CC9}"/>
              </a:ext>
            </a:extLst>
          </p:cNvPr>
          <p:cNvSpPr txBox="1"/>
          <p:nvPr/>
        </p:nvSpPr>
        <p:spPr>
          <a:xfrm>
            <a:off x="2459970" y="2040014"/>
            <a:ext cx="997000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High</a:t>
            </a:r>
          </a:p>
          <a:p>
            <a:pPr algn="ctr"/>
            <a:r>
              <a:rPr lang="en-US" altLang="ko-KR" dirty="0"/>
              <a:t>energy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DC3881-FDE2-4F3C-8B61-457A7E0840B2}"/>
              </a:ext>
            </a:extLst>
          </p:cNvPr>
          <p:cNvSpPr txBox="1"/>
          <p:nvPr/>
        </p:nvSpPr>
        <p:spPr>
          <a:xfrm>
            <a:off x="2361702" y="2930218"/>
            <a:ext cx="1193537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inclined</a:t>
            </a:r>
          </a:p>
          <a:p>
            <a:pPr algn="ctr"/>
            <a:r>
              <a:rPr lang="en-US" altLang="ko-KR" dirty="0"/>
              <a:t>directions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9DAE6D-AB3D-4064-A911-34FE4770CEDF}"/>
              </a:ext>
            </a:extLst>
          </p:cNvPr>
          <p:cNvSpPr txBox="1"/>
          <p:nvPr/>
        </p:nvSpPr>
        <p:spPr>
          <a:xfrm>
            <a:off x="2361702" y="3820422"/>
            <a:ext cx="1193537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shallower</a:t>
            </a:r>
          </a:p>
          <a:p>
            <a:pPr algn="ctr"/>
            <a:r>
              <a:rPr lang="en-US" altLang="ko-KR" dirty="0"/>
              <a:t>depths</a:t>
            </a: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168BA25-5F76-40E8-85E1-7F0D8E8548F6}"/>
              </a:ext>
            </a:extLst>
          </p:cNvPr>
          <p:cNvCxnSpPr>
            <a:cxnSpLocks/>
          </p:cNvCxnSpPr>
          <p:nvPr/>
        </p:nvCxnSpPr>
        <p:spPr>
          <a:xfrm flipH="1" flipV="1">
            <a:off x="11079804" y="4231532"/>
            <a:ext cx="1" cy="6031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DA3D47C-0A6E-445D-9DB4-66C749972BB6}"/>
              </a:ext>
            </a:extLst>
          </p:cNvPr>
          <p:cNvSpPr txBox="1"/>
          <p:nvPr/>
        </p:nvSpPr>
        <p:spPr>
          <a:xfrm>
            <a:off x="10756016" y="2976384"/>
            <a:ext cx="1140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&gt;2GeV</a:t>
            </a:r>
          </a:p>
          <a:p>
            <a:r>
              <a:rPr lang="en-US" altLang="ko-KR" dirty="0"/>
              <a:t>Neutrino</a:t>
            </a:r>
          </a:p>
          <a:p>
            <a:r>
              <a:rPr lang="en-US" altLang="ko-KR" dirty="0"/>
              <a:t>Induced</a:t>
            </a:r>
          </a:p>
          <a:p>
            <a:r>
              <a:rPr lang="en-US" altLang="ko-KR" dirty="0"/>
              <a:t>muons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E969E418-A42E-4BCF-B166-1CE1E1F1C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225" y="2757851"/>
            <a:ext cx="6777950" cy="407258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A66E3A5-64C8-418F-A7C6-4F060E42B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0539" y="2749685"/>
            <a:ext cx="3327976" cy="40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80903CA-3BA6-4155-A461-D1E606D6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6" y="0"/>
            <a:ext cx="3130538" cy="4305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15281C-BC91-48DC-8968-46A2C19BA284}"/>
              </a:ext>
            </a:extLst>
          </p:cNvPr>
          <p:cNvSpPr txBox="1"/>
          <p:nvPr/>
        </p:nvSpPr>
        <p:spPr>
          <a:xfrm>
            <a:off x="2181226" y="4625904"/>
            <a:ext cx="5345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(1) Stopping atmospheric muons</a:t>
            </a:r>
          </a:p>
          <a:p>
            <a:r>
              <a:rPr lang="en-US" altLang="ko-KR" dirty="0"/>
              <a:t>(2) Stopping muons from nuclear interactions</a:t>
            </a:r>
          </a:p>
          <a:p>
            <a:r>
              <a:rPr lang="en-US" altLang="ko-KR" dirty="0"/>
              <a:t>(3) Stopping muons locally produced by photons</a:t>
            </a:r>
          </a:p>
          <a:p>
            <a:r>
              <a:rPr lang="en-US" altLang="ko-KR" dirty="0"/>
              <a:t>(4) Neutrino-induced stopping muons</a:t>
            </a:r>
          </a:p>
          <a:p>
            <a:r>
              <a:rPr lang="en-US" altLang="ko-KR" dirty="0"/>
              <a:t>(5) Sum of all contributions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8557ED8-6743-4369-9045-B67756B8969C}"/>
              </a:ext>
            </a:extLst>
          </p:cNvPr>
          <p:cNvCxnSpPr/>
          <p:nvPr/>
        </p:nvCxnSpPr>
        <p:spPr>
          <a:xfrm>
            <a:off x="9601200" y="963038"/>
            <a:ext cx="20525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71074F9-7DB6-4457-8C09-36F4350ADBEB}"/>
              </a:ext>
            </a:extLst>
          </p:cNvPr>
          <p:cNvCxnSpPr>
            <a:cxnSpLocks/>
          </p:cNvCxnSpPr>
          <p:nvPr/>
        </p:nvCxnSpPr>
        <p:spPr>
          <a:xfrm>
            <a:off x="10627468" y="418289"/>
            <a:ext cx="0" cy="5807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B7B063-D6C2-4B77-AA0C-ADDC0B6F4C0B}"/>
              </a:ext>
            </a:extLst>
          </p:cNvPr>
          <p:cNvSpPr txBox="1"/>
          <p:nvPr/>
        </p:nvSpPr>
        <p:spPr>
          <a:xfrm>
            <a:off x="10800798" y="2767805"/>
            <a:ext cx="127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positrons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C9C0A-822F-4024-87C7-1D9E7F5B602A}"/>
              </a:ext>
            </a:extLst>
          </p:cNvPr>
          <p:cNvSpPr txBox="1"/>
          <p:nvPr/>
        </p:nvSpPr>
        <p:spPr>
          <a:xfrm>
            <a:off x="10768644" y="5856370"/>
            <a:ext cx="115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neutrinos</a:t>
            </a: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A4A8D05F-E065-4BF4-85E3-E57D644BD742}"/>
              </a:ext>
            </a:extLst>
          </p:cNvPr>
          <p:cNvCxnSpPr>
            <a:cxnSpLocks/>
            <a:endCxn id="18" idx="3"/>
          </p:cNvCxnSpPr>
          <p:nvPr/>
        </p:nvCxnSpPr>
        <p:spPr>
          <a:xfrm flipH="1" flipV="1">
            <a:off x="8225345" y="590485"/>
            <a:ext cx="1509914" cy="635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8092A3-05ED-4C20-8EFC-26AFDED31CB2}"/>
              </a:ext>
            </a:extLst>
          </p:cNvPr>
          <p:cNvSpPr txBox="1"/>
          <p:nvPr/>
        </p:nvSpPr>
        <p:spPr>
          <a:xfrm>
            <a:off x="6266843" y="267319"/>
            <a:ext cx="195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Reduce intensity </a:t>
            </a:r>
          </a:p>
          <a:p>
            <a:r>
              <a:rPr lang="en-US" altLang="ko-KR" dirty="0"/>
              <a:t>at low energy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6EB1BAB-91C2-460E-BE56-28F3DD33A496}"/>
              </a:ext>
            </a:extLst>
          </p:cNvPr>
          <p:cNvSpPr/>
          <p:nvPr/>
        </p:nvSpPr>
        <p:spPr>
          <a:xfrm>
            <a:off x="2138364" y="1430084"/>
            <a:ext cx="248607" cy="885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F87237D9-E381-4D0F-9257-611ACAF1B1F3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401106" y="2310603"/>
            <a:ext cx="3082733" cy="151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CC3EF1-FD10-4AFD-AAD0-41CE4E551AF4}"/>
              </a:ext>
            </a:extLst>
          </p:cNvPr>
          <p:cNvSpPr txBox="1"/>
          <p:nvPr/>
        </p:nvSpPr>
        <p:spPr>
          <a:xfrm>
            <a:off x="5483839" y="3500893"/>
            <a:ext cx="243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Neutrino interactions</a:t>
            </a:r>
          </a:p>
          <a:p>
            <a:r>
              <a:rPr lang="en-US" altLang="ko-KR" dirty="0"/>
              <a:t>(5000m </a:t>
            </a:r>
            <a:r>
              <a:rPr lang="en-US" altLang="ko-KR" dirty="0" err="1"/>
              <a:t>w.e</a:t>
            </a:r>
            <a:r>
              <a:rPr lang="en-US" altLang="ko-KR" dirty="0"/>
              <a:t>. depths)</a:t>
            </a: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E4EFD3D3-0431-4D20-A0ED-AF37E2DD9385}"/>
              </a:ext>
            </a:extLst>
          </p:cNvPr>
          <p:cNvCxnSpPr>
            <a:cxnSpLocks/>
          </p:cNvCxnSpPr>
          <p:nvPr/>
        </p:nvCxnSpPr>
        <p:spPr>
          <a:xfrm flipH="1">
            <a:off x="10335753" y="418289"/>
            <a:ext cx="291716" cy="5807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왼쪽 중괄호 32">
            <a:extLst>
              <a:ext uri="{FF2B5EF4-FFF2-40B4-BE49-F238E27FC236}">
                <a16:creationId xmlns:a16="http://schemas.microsoft.com/office/drawing/2014/main" id="{CEBF036F-D6DA-4889-BF5D-43871CB2B2DF}"/>
              </a:ext>
            </a:extLst>
          </p:cNvPr>
          <p:cNvSpPr/>
          <p:nvPr/>
        </p:nvSpPr>
        <p:spPr>
          <a:xfrm>
            <a:off x="10194578" y="1070043"/>
            <a:ext cx="233473" cy="515565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FC80DC-86B4-4FFA-9B08-68918C79E154}"/>
              </a:ext>
            </a:extLst>
          </p:cNvPr>
          <p:cNvSpPr txBox="1"/>
          <p:nvPr/>
        </p:nvSpPr>
        <p:spPr>
          <a:xfrm>
            <a:off x="8881353" y="3454726"/>
            <a:ext cx="12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50~100m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43A63A-B162-4C35-8D97-D44A41571F59}"/>
              </a:ext>
            </a:extLst>
          </p:cNvPr>
          <p:cNvSpPr txBox="1"/>
          <p:nvPr/>
        </p:nvSpPr>
        <p:spPr>
          <a:xfrm>
            <a:off x="10233276" y="180084"/>
            <a:ext cx="1090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100GeV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F4FD92-1B94-4B86-8EA2-528978F2BE4F}"/>
              </a:ext>
            </a:extLst>
          </p:cNvPr>
          <p:cNvSpPr txBox="1"/>
          <p:nvPr/>
        </p:nvSpPr>
        <p:spPr>
          <a:xfrm>
            <a:off x="10627468" y="1007329"/>
            <a:ext cx="92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mrad</a:t>
            </a:r>
            <a:endParaRPr lang="en-US" altLang="ko-KR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E3014E-C8DA-4DB7-8F5B-4CEEABC0BD83}"/>
              </a:ext>
            </a:extLst>
          </p:cNvPr>
          <p:cNvSpPr txBox="1"/>
          <p:nvPr/>
        </p:nvSpPr>
        <p:spPr>
          <a:xfrm>
            <a:off x="9362271" y="2094705"/>
            <a:ext cx="127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electrons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3AFBB3-2189-42D2-B4FA-CD28272E4370}"/>
              </a:ext>
            </a:extLst>
          </p:cNvPr>
          <p:cNvSpPr txBox="1"/>
          <p:nvPr/>
        </p:nvSpPr>
        <p:spPr>
          <a:xfrm>
            <a:off x="10679817" y="4757237"/>
            <a:ext cx="107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hadrons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4CDBD6-F813-48FB-9553-9A4FA776222D}"/>
              </a:ext>
            </a:extLst>
          </p:cNvPr>
          <p:cNvSpPr txBox="1"/>
          <p:nvPr/>
        </p:nvSpPr>
        <p:spPr>
          <a:xfrm>
            <a:off x="9469326" y="4112311"/>
            <a:ext cx="107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photons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D1611E-E049-460A-89FF-815C21BAA263}"/>
              </a:ext>
            </a:extLst>
          </p:cNvPr>
          <p:cNvSpPr txBox="1"/>
          <p:nvPr/>
        </p:nvSpPr>
        <p:spPr>
          <a:xfrm>
            <a:off x="9696869" y="5603291"/>
            <a:ext cx="92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muons</a:t>
            </a:r>
          </a:p>
        </p:txBody>
      </p: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EE364EAF-9CA9-404C-907E-2EEDC6DBC9E4}"/>
              </a:ext>
            </a:extLst>
          </p:cNvPr>
          <p:cNvCxnSpPr>
            <a:cxnSpLocks/>
          </p:cNvCxnSpPr>
          <p:nvPr/>
        </p:nvCxnSpPr>
        <p:spPr>
          <a:xfrm>
            <a:off x="4745235" y="2094705"/>
            <a:ext cx="9425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DB2EBA9-5B12-4C0B-B090-A5177B7CB782}"/>
              </a:ext>
            </a:extLst>
          </p:cNvPr>
          <p:cNvSpPr txBox="1"/>
          <p:nvPr/>
        </p:nvSpPr>
        <p:spPr>
          <a:xfrm>
            <a:off x="5696102" y="1817706"/>
            <a:ext cx="207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Produced by</a:t>
            </a:r>
          </a:p>
          <a:p>
            <a:r>
              <a:rPr lang="en-US" altLang="ko-KR" dirty="0"/>
              <a:t>Low-energy </a:t>
            </a:r>
            <a:r>
              <a:rPr lang="en-US" altLang="ko-KR" dirty="0" err="1"/>
              <a:t>pions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173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3" grpId="0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ygnus X-3 - Wikipedia">
            <a:extLst>
              <a:ext uri="{FF2B5EF4-FFF2-40B4-BE49-F238E27FC236}">
                <a16:creationId xmlns:a16="http://schemas.microsoft.com/office/drawing/2014/main" id="{150D9550-C093-4EC9-892B-9D3249A1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4" y="4815713"/>
            <a:ext cx="1997836" cy="19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4FE64-93DA-46F4-B73B-485D5AE5047F}"/>
              </a:ext>
            </a:extLst>
          </p:cNvPr>
          <p:cNvSpPr txBox="1"/>
          <p:nvPr/>
        </p:nvSpPr>
        <p:spPr>
          <a:xfrm>
            <a:off x="2393003" y="4201650"/>
            <a:ext cx="232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Cygnus X3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2054045-BA2D-4EAC-B9F5-4A680D18B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003" y="227735"/>
            <a:ext cx="4328137" cy="3984342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FDDB33F5-465D-49F0-A081-C1916324088E}"/>
              </a:ext>
            </a:extLst>
          </p:cNvPr>
          <p:cNvCxnSpPr/>
          <p:nvPr/>
        </p:nvCxnSpPr>
        <p:spPr>
          <a:xfrm flipH="1">
            <a:off x="2756879" y="370575"/>
            <a:ext cx="1828800" cy="134368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6ED83681-ACDC-4E49-95FA-198E9F36D5DE}"/>
              </a:ext>
            </a:extLst>
          </p:cNvPr>
          <p:cNvCxnSpPr/>
          <p:nvPr/>
        </p:nvCxnSpPr>
        <p:spPr>
          <a:xfrm flipH="1">
            <a:off x="2838246" y="683671"/>
            <a:ext cx="1828800" cy="134368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A496F38C-898B-4948-848F-257983BB924E}"/>
              </a:ext>
            </a:extLst>
          </p:cNvPr>
          <p:cNvCxnSpPr>
            <a:cxnSpLocks/>
          </p:cNvCxnSpPr>
          <p:nvPr/>
        </p:nvCxnSpPr>
        <p:spPr>
          <a:xfrm flipH="1">
            <a:off x="2730223" y="683671"/>
            <a:ext cx="2423656" cy="186884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2A79761-330F-4A30-9D7D-38F1FA6B49BC}"/>
              </a:ext>
            </a:extLst>
          </p:cNvPr>
          <p:cNvCxnSpPr>
            <a:cxnSpLocks/>
          </p:cNvCxnSpPr>
          <p:nvPr/>
        </p:nvCxnSpPr>
        <p:spPr>
          <a:xfrm flipH="1">
            <a:off x="3157530" y="1250534"/>
            <a:ext cx="2938470" cy="240049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FAEEAFA5-C037-4476-901E-096009E2B57B}"/>
              </a:ext>
            </a:extLst>
          </p:cNvPr>
          <p:cNvCxnSpPr>
            <a:cxnSpLocks/>
          </p:cNvCxnSpPr>
          <p:nvPr/>
        </p:nvCxnSpPr>
        <p:spPr>
          <a:xfrm flipH="1">
            <a:off x="3684644" y="1997450"/>
            <a:ext cx="2623133" cy="195109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5BA9BBBB-F5C1-4A25-AE1F-6E06C9B60C6C}"/>
              </a:ext>
            </a:extLst>
          </p:cNvPr>
          <p:cNvCxnSpPr>
            <a:cxnSpLocks/>
          </p:cNvCxnSpPr>
          <p:nvPr/>
        </p:nvCxnSpPr>
        <p:spPr>
          <a:xfrm flipH="1">
            <a:off x="4114555" y="2528015"/>
            <a:ext cx="2193222" cy="158851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0311EC-9F7A-4D31-A89A-0ACC37D910CD}"/>
              </a:ext>
            </a:extLst>
          </p:cNvPr>
          <p:cNvSpPr txBox="1"/>
          <p:nvPr/>
        </p:nvSpPr>
        <p:spPr>
          <a:xfrm>
            <a:off x="4539544" y="5343332"/>
            <a:ext cx="3112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Candidate for a primary cosmic rays?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F73257A-D1AB-4A07-A0F2-182EDD5A4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578" y="2652115"/>
            <a:ext cx="6203510" cy="42058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A569C0-3716-4B86-B6CA-DA04A963D70B}"/>
              </a:ext>
            </a:extLst>
          </p:cNvPr>
          <p:cNvSpPr txBox="1"/>
          <p:nvPr/>
        </p:nvSpPr>
        <p:spPr>
          <a:xfrm>
            <a:off x="6829163" y="524514"/>
            <a:ext cx="53455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Bundles of parallel muons</a:t>
            </a:r>
          </a:p>
          <a:p>
            <a:endParaRPr lang="en-US" altLang="ko-KR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Small distances between particles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Decay of </a:t>
            </a:r>
            <a:r>
              <a:rPr lang="en-US" altLang="ko-KR" dirty="0" err="1"/>
              <a:t>pions</a:t>
            </a:r>
            <a:r>
              <a:rPr lang="en-US" altLang="ko-KR" dirty="0"/>
              <a:t> and kaons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Mostly generated from top part of the shower</a:t>
            </a:r>
          </a:p>
        </p:txBody>
      </p:sp>
    </p:spTree>
    <p:extLst>
      <p:ext uri="{BB962C8B-B14F-4D97-AF65-F5344CB8AC3E}">
        <p14:creationId xmlns:p14="http://schemas.microsoft.com/office/powerpoint/2010/main" val="36298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45988B-ECD2-413B-9740-BCF1904A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32" y="68302"/>
            <a:ext cx="8574592" cy="6857999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E2D14C0-CD02-4404-ABD3-5EB6A77DC6B3}"/>
              </a:ext>
            </a:extLst>
          </p:cNvPr>
          <p:cNvSpPr/>
          <p:nvPr/>
        </p:nvSpPr>
        <p:spPr>
          <a:xfrm>
            <a:off x="3320143" y="1554841"/>
            <a:ext cx="2395487" cy="2026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7C0AC-4CE5-49F0-B60C-8A7A644B15F8}"/>
              </a:ext>
            </a:extLst>
          </p:cNvPr>
          <p:cNvSpPr txBox="1"/>
          <p:nvPr/>
        </p:nvSpPr>
        <p:spPr>
          <a:xfrm>
            <a:off x="9111049" y="227735"/>
            <a:ext cx="180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Inelasticity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18598627-8036-4E6E-BCB6-AFF5407370E6}"/>
              </a:ext>
            </a:extLst>
          </p:cNvPr>
          <p:cNvCxnSpPr>
            <a:cxnSpLocks/>
          </p:cNvCxnSpPr>
          <p:nvPr/>
        </p:nvCxnSpPr>
        <p:spPr>
          <a:xfrm>
            <a:off x="6349802" y="820681"/>
            <a:ext cx="2761247" cy="9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A8459C-9015-4E61-A8B0-DF35083DA510}"/>
              </a:ext>
            </a:extLst>
          </p:cNvPr>
          <p:cNvSpPr txBox="1"/>
          <p:nvPr/>
        </p:nvSpPr>
        <p:spPr>
          <a:xfrm>
            <a:off x="9111049" y="820681"/>
            <a:ext cx="2664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50% energy transferred</a:t>
            </a:r>
          </a:p>
          <a:p>
            <a:r>
              <a:rPr lang="en-US" altLang="ko-KR" dirty="0"/>
              <a:t>to secondary particles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B0DEC3F5-C6F9-4C9A-9DB1-399E4950992C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0443503" y="1467012"/>
            <a:ext cx="0" cy="721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020C5B-3C6F-4EF5-844E-7C3CB972A492}"/>
              </a:ext>
            </a:extLst>
          </p:cNvPr>
          <p:cNvSpPr txBox="1"/>
          <p:nvPr/>
        </p:nvSpPr>
        <p:spPr>
          <a:xfrm>
            <a:off x="9187102" y="2378053"/>
            <a:ext cx="2664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 goes to electromagnetic component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FD012A-A567-429C-9C07-6EAA16CB0EB4}"/>
                  </a:ext>
                </a:extLst>
              </p:cNvPr>
              <p:cNvSpPr txBox="1"/>
              <p:nvPr/>
            </p:nvSpPr>
            <p:spPr>
              <a:xfrm>
                <a:off x="9834092" y="2251731"/>
                <a:ext cx="269421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FD012A-A567-429C-9C07-6EAA16CB0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092" y="2251731"/>
                <a:ext cx="269421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F35D6904-38E8-45CA-9BC7-32A2D88504D4}"/>
              </a:ext>
            </a:extLst>
          </p:cNvPr>
          <p:cNvCxnSpPr>
            <a:cxnSpLocks/>
          </p:cNvCxnSpPr>
          <p:nvPr/>
        </p:nvCxnSpPr>
        <p:spPr>
          <a:xfrm flipV="1">
            <a:off x="5720502" y="2928257"/>
            <a:ext cx="3706527" cy="13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EF22B21-D296-47FB-BA89-BE429E49B466}"/>
              </a:ext>
            </a:extLst>
          </p:cNvPr>
          <p:cNvSpPr/>
          <p:nvPr/>
        </p:nvSpPr>
        <p:spPr>
          <a:xfrm>
            <a:off x="3124200" y="5934638"/>
            <a:ext cx="2395487" cy="855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6A572F-162A-498E-98CC-C3F9D1B50F8B}"/>
              </a:ext>
            </a:extLst>
          </p:cNvPr>
          <p:cNvSpPr txBox="1"/>
          <p:nvPr/>
        </p:nvSpPr>
        <p:spPr>
          <a:xfrm>
            <a:off x="9527092" y="5814861"/>
            <a:ext cx="2664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main component </a:t>
            </a:r>
          </a:p>
          <a:p>
            <a:pPr algn="ctr"/>
            <a:r>
              <a:rPr lang="en-US" altLang="ko-KR" dirty="0"/>
              <a:t>of the shower</a:t>
            </a: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4C96D5A2-41CA-474A-8690-6A74B0A5C791}"/>
              </a:ext>
            </a:extLst>
          </p:cNvPr>
          <p:cNvCxnSpPr>
            <a:cxnSpLocks/>
          </p:cNvCxnSpPr>
          <p:nvPr/>
        </p:nvCxnSpPr>
        <p:spPr>
          <a:xfrm flipV="1">
            <a:off x="5543293" y="6037319"/>
            <a:ext cx="4290799" cy="67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B5EE310-14B4-4F9F-9CBE-99FA105B79C7}"/>
              </a:ext>
            </a:extLst>
          </p:cNvPr>
          <p:cNvSpPr txBox="1"/>
          <p:nvPr/>
        </p:nvSpPr>
        <p:spPr>
          <a:xfrm>
            <a:off x="9191058" y="4192916"/>
            <a:ext cx="2664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Most primary energy</a:t>
            </a:r>
          </a:p>
          <a:p>
            <a:pPr algn="ctr"/>
            <a:r>
              <a:rPr lang="en-US" altLang="ko-KR" dirty="0"/>
              <a:t>→ </a:t>
            </a:r>
            <a:r>
              <a:rPr lang="en-US" altLang="ko-KR" dirty="0" err="1"/>
              <a:t>elctromagnetic</a:t>
            </a:r>
            <a:endParaRPr lang="en-US" altLang="ko-KR" dirty="0"/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C67C4E57-C13D-44C5-B045-8942BF9228DF}"/>
              </a:ext>
            </a:extLst>
          </p:cNvPr>
          <p:cNvCxnSpPr>
            <a:cxnSpLocks/>
          </p:cNvCxnSpPr>
          <p:nvPr/>
        </p:nvCxnSpPr>
        <p:spPr>
          <a:xfrm>
            <a:off x="10519556" y="3428998"/>
            <a:ext cx="0" cy="721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540BADFB-258F-48EA-B648-1150E7D64807}"/>
              </a:ext>
            </a:extLst>
          </p:cNvPr>
          <p:cNvCxnSpPr>
            <a:cxnSpLocks/>
          </p:cNvCxnSpPr>
          <p:nvPr/>
        </p:nvCxnSpPr>
        <p:spPr>
          <a:xfrm>
            <a:off x="10693875" y="5093844"/>
            <a:ext cx="0" cy="721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/>
      <p:bldP spid="21" grpId="0"/>
      <p:bldP spid="23" grpId="0"/>
      <p:bldP spid="26" grpId="0" animBg="1"/>
      <p:bldP spid="27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28343BF-ECA8-4196-8095-3602A4747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6" y="-3"/>
            <a:ext cx="3529808" cy="500830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B19C0F7-0482-4330-901C-5EACB5C0C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341" y="1704999"/>
            <a:ext cx="3502490" cy="51530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3C469C6-D95D-4335-A331-CE778BD73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784" y="227735"/>
            <a:ext cx="2267266" cy="56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1C39C5-D7F4-4B89-9C18-891A41B3044C}"/>
                  </a:ext>
                </a:extLst>
              </p:cNvPr>
              <p:cNvSpPr txBox="1"/>
              <p:nvPr/>
            </p:nvSpPr>
            <p:spPr>
              <a:xfrm>
                <a:off x="5615784" y="832857"/>
                <a:ext cx="25370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=36.66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1C39C5-D7F4-4B89-9C18-891A41B30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784" y="832857"/>
                <a:ext cx="2537041" cy="369332"/>
              </a:xfrm>
              <a:prstGeom prst="rect">
                <a:avLst/>
              </a:prstGeom>
              <a:blipFill>
                <a:blip r:embed="rId6"/>
                <a:stretch>
                  <a:fillRect l="-1442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14">
            <a:extLst>
              <a:ext uri="{FF2B5EF4-FFF2-40B4-BE49-F238E27FC236}">
                <a16:creationId xmlns:a16="http://schemas.microsoft.com/office/drawing/2014/main" id="{B1C52DEB-6AEC-4E69-B761-E84B3B75E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279" y="1342999"/>
            <a:ext cx="1438476" cy="362001"/>
          </a:xfrm>
          <a:prstGeom prst="rect">
            <a:avLst/>
          </a:prstGeom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9BCDE2F-F36D-4DEA-AE7E-D4CAB09838AE}"/>
              </a:ext>
            </a:extLst>
          </p:cNvPr>
          <p:cNvCxnSpPr>
            <a:cxnSpLocks/>
          </p:cNvCxnSpPr>
          <p:nvPr/>
        </p:nvCxnSpPr>
        <p:spPr>
          <a:xfrm flipV="1">
            <a:off x="2649646" y="376942"/>
            <a:ext cx="533400" cy="2656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3AFE6E-2958-4EB6-8CFF-F745B1A483AA}"/>
              </a:ext>
            </a:extLst>
          </p:cNvPr>
          <p:cNvSpPr txBox="1"/>
          <p:nvPr/>
        </p:nvSpPr>
        <p:spPr>
          <a:xfrm>
            <a:off x="5585280" y="1850380"/>
            <a:ext cx="16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atmosphere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16449A-F723-4FCF-A8EF-5C5E6C78F890}"/>
                  </a:ext>
                </a:extLst>
              </p:cNvPr>
              <p:cNvSpPr txBox="1"/>
              <p:nvPr/>
            </p:nvSpPr>
            <p:spPr>
              <a:xfrm>
                <a:off x="5585280" y="2260517"/>
                <a:ext cx="28253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𝑟𝑎𝑑𝑖𝑎𝑡𝑖𝑜𝑛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16449A-F723-4FCF-A8EF-5C5E6C78F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280" y="2260517"/>
                <a:ext cx="2825389" cy="369332"/>
              </a:xfrm>
              <a:prstGeom prst="rect">
                <a:avLst/>
              </a:prstGeom>
              <a:blipFill>
                <a:blip r:embed="rId8"/>
                <a:stretch>
                  <a:fillRect l="-1293" r="-2586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6F6179-F843-45E8-A9EE-F25E0897491A}"/>
                  </a:ext>
                </a:extLst>
              </p:cNvPr>
              <p:cNvSpPr txBox="1"/>
              <p:nvPr/>
            </p:nvSpPr>
            <p:spPr>
              <a:xfrm>
                <a:off x="5585280" y="2683237"/>
                <a:ext cx="30674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𝑖𝑛𝑡𝑒𝑟𝑎𝑐𝑡𝑖𝑜𝑛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86F6179-F843-45E8-A9EE-F25E08974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280" y="2683237"/>
                <a:ext cx="3067442" cy="369332"/>
              </a:xfrm>
              <a:prstGeom prst="rect">
                <a:avLst/>
              </a:prstGeom>
              <a:blipFill>
                <a:blip r:embed="rId9"/>
                <a:stretch>
                  <a:fillRect l="-1193" r="-2584" b="-377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3E5815B-8A51-4E1A-A6EB-D2C7B297C417}"/>
              </a:ext>
            </a:extLst>
          </p:cNvPr>
          <p:cNvSpPr txBox="1"/>
          <p:nvPr/>
        </p:nvSpPr>
        <p:spPr>
          <a:xfrm>
            <a:off x="5576383" y="3105957"/>
            <a:ext cx="168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→ </a:t>
            </a:r>
            <a:r>
              <a:rPr lang="en-US" altLang="ko-KR" sz="2400" dirty="0"/>
              <a:t>100TeV</a:t>
            </a:r>
            <a:endParaRPr lang="ko-KR" altLang="en-US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38EF4374-B77F-4B36-AB32-176F0E2A1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6889" y="3551165"/>
            <a:ext cx="2972215" cy="5906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0E532ED-5D9D-47BC-BB81-DD2B18A5BAAF}"/>
              </a:ext>
            </a:extLst>
          </p:cNvPr>
          <p:cNvSpPr txBox="1"/>
          <p:nvPr/>
        </p:nvSpPr>
        <p:spPr>
          <a:xfrm>
            <a:off x="6263410" y="5201567"/>
            <a:ext cx="27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transverse momenta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84A9B6-7738-4BD0-B435-670227D0EAEA}"/>
              </a:ext>
            </a:extLst>
          </p:cNvPr>
          <p:cNvSpPr txBox="1"/>
          <p:nvPr/>
        </p:nvSpPr>
        <p:spPr>
          <a:xfrm>
            <a:off x="6263410" y="5662130"/>
            <a:ext cx="2972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 err="1"/>
              <a:t>neurtinos</a:t>
            </a:r>
            <a:r>
              <a:rPr lang="en-US" altLang="ko-KR" dirty="0"/>
              <a:t> follow muons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0137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C1650B9-5CE3-4DF2-803A-B352ABE8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368" y="323414"/>
            <a:ext cx="6944694" cy="6211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16690A-E774-4F2F-9CE1-94F6903ADBFD}"/>
              </a:ext>
            </a:extLst>
          </p:cNvPr>
          <p:cNvSpPr txBox="1"/>
          <p:nvPr/>
        </p:nvSpPr>
        <p:spPr>
          <a:xfrm>
            <a:off x="6242750" y="1079244"/>
            <a:ext cx="1333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Cherenkov</a:t>
            </a:r>
          </a:p>
          <a:p>
            <a:r>
              <a:rPr lang="en-US" altLang="ko-KR" dirty="0"/>
              <a:t>light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F535106-3D58-4137-BE02-AB5B6185D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76" y="596871"/>
            <a:ext cx="10044291" cy="5937710"/>
          </a:xfrm>
          <a:prstGeom prst="rect">
            <a:avLst/>
          </a:prstGeom>
        </p:spPr>
      </p:pic>
      <p:pic>
        <p:nvPicPr>
          <p:cNvPr id="1026" name="Picture 2" descr="Zakład promieni Kosmicznych IFJ">
            <a:extLst>
              <a:ext uri="{FF2B5EF4-FFF2-40B4-BE49-F238E27FC236}">
                <a16:creationId xmlns:a16="http://schemas.microsoft.com/office/drawing/2014/main" id="{921878F1-D5EE-42D4-8D74-CCE72519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38" y="804269"/>
            <a:ext cx="9361166" cy="55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B2B9424-52A0-4C92-A15F-11C4C8379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2971" y="-3"/>
            <a:ext cx="6892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9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1498D7B-1162-417C-9EAB-D07FDAAE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899" y="696884"/>
            <a:ext cx="3954439" cy="5796742"/>
          </a:xfrm>
          <a:prstGeom prst="rect">
            <a:avLst/>
          </a:prstGeom>
        </p:spPr>
      </p:pic>
      <p:pic>
        <p:nvPicPr>
          <p:cNvPr id="1028" name="Picture 4" descr="Solar Wind | Sun | Space FM">
            <a:extLst>
              <a:ext uri="{FF2B5EF4-FFF2-40B4-BE49-F238E27FC236}">
                <a16:creationId xmlns:a16="http://schemas.microsoft.com/office/drawing/2014/main" id="{4A3241D1-4EAC-410E-8184-52FAC6AB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5A392E4B-D0D0-4F67-BF3D-067BF551DADC}"/>
              </a:ext>
            </a:extLst>
          </p:cNvPr>
          <p:cNvSpPr/>
          <p:nvPr/>
        </p:nvSpPr>
        <p:spPr>
          <a:xfrm rot="20818305">
            <a:off x="2205642" y="2665614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화살표: 아래쪽 8">
            <a:extLst>
              <a:ext uri="{FF2B5EF4-FFF2-40B4-BE49-F238E27FC236}">
                <a16:creationId xmlns:a16="http://schemas.microsoft.com/office/drawing/2014/main" id="{921D733E-3B91-4817-B956-48FEA7C1AC6F}"/>
              </a:ext>
            </a:extLst>
          </p:cNvPr>
          <p:cNvSpPr/>
          <p:nvPr/>
        </p:nvSpPr>
        <p:spPr>
          <a:xfrm rot="564099">
            <a:off x="2978724" y="2607425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A70FCE87-4FFD-474E-B566-CCD5444C634E}"/>
              </a:ext>
            </a:extLst>
          </p:cNvPr>
          <p:cNvSpPr/>
          <p:nvPr/>
        </p:nvSpPr>
        <p:spPr>
          <a:xfrm rot="12743863">
            <a:off x="1659773" y="4159134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5980A261-E5A3-4BF9-864B-110B45B5424C}"/>
              </a:ext>
            </a:extLst>
          </p:cNvPr>
          <p:cNvSpPr/>
          <p:nvPr/>
        </p:nvSpPr>
        <p:spPr>
          <a:xfrm rot="10019458">
            <a:off x="3061851" y="4403708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360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래픽 3" descr="지구본 - 아시아 단색으로 채워진">
            <a:extLst>
              <a:ext uri="{FF2B5EF4-FFF2-40B4-BE49-F238E27FC236}">
                <a16:creationId xmlns:a16="http://schemas.microsoft.com/office/drawing/2014/main" id="{FA06B3B0-49F8-40D7-B6E5-8E964D05A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9028" y="1409621"/>
            <a:ext cx="914400" cy="914400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53A5D543-B401-4489-91FB-4A5201E3BA10}"/>
              </a:ext>
            </a:extLst>
          </p:cNvPr>
          <p:cNvCxnSpPr>
            <a:cxnSpLocks/>
          </p:cNvCxnSpPr>
          <p:nvPr/>
        </p:nvCxnSpPr>
        <p:spPr>
          <a:xfrm flipH="1">
            <a:off x="3352801" y="982396"/>
            <a:ext cx="2216603" cy="721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래픽 12" descr="별 윤곽선">
            <a:extLst>
              <a:ext uri="{FF2B5EF4-FFF2-40B4-BE49-F238E27FC236}">
                <a16:creationId xmlns:a16="http://schemas.microsoft.com/office/drawing/2014/main" id="{8F57533A-2C1D-43A3-BCDD-DF1BA6426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404" y="428566"/>
            <a:ext cx="914400" cy="914400"/>
          </a:xfrm>
          <a:prstGeom prst="rect">
            <a:avLst/>
          </a:prstGeom>
        </p:spPr>
      </p:pic>
      <p:pic>
        <p:nvPicPr>
          <p:cNvPr id="2050" name="Picture 2" descr="Galactic plane - Wikipedia">
            <a:extLst>
              <a:ext uri="{FF2B5EF4-FFF2-40B4-BE49-F238E27FC236}">
                <a16:creationId xmlns:a16="http://schemas.microsoft.com/office/drawing/2014/main" id="{3715764D-7FFE-421B-AF20-9916B904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78" y="519053"/>
            <a:ext cx="2095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래픽 6" descr="추가 단색으로 채워진">
            <a:extLst>
              <a:ext uri="{FF2B5EF4-FFF2-40B4-BE49-F238E27FC236}">
                <a16:creationId xmlns:a16="http://schemas.microsoft.com/office/drawing/2014/main" id="{D2C84D0F-95D4-47CB-8EC5-6487A6ADE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06473">
            <a:off x="7175046" y="608179"/>
            <a:ext cx="1469571" cy="1469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C1A4E5-AD09-4F65-AC83-25386512BEC1}"/>
              </a:ext>
            </a:extLst>
          </p:cNvPr>
          <p:cNvSpPr txBox="1"/>
          <p:nvPr/>
        </p:nvSpPr>
        <p:spPr>
          <a:xfrm>
            <a:off x="9214341" y="1017735"/>
            <a:ext cx="2413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→ </a:t>
            </a:r>
            <a:r>
              <a:rPr lang="en-US" altLang="ko-KR" sz="2400" dirty="0"/>
              <a:t>extragalactic</a:t>
            </a:r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98C2372-404A-4C29-9944-1C0C3A6C1F6F}"/>
              </a:ext>
            </a:extLst>
          </p:cNvPr>
          <p:cNvGrpSpPr/>
          <p:nvPr/>
        </p:nvGrpSpPr>
        <p:grpSpPr>
          <a:xfrm>
            <a:off x="2599089" y="2556357"/>
            <a:ext cx="1284579" cy="1724409"/>
            <a:chOff x="3287425" y="2520413"/>
            <a:chExt cx="1284579" cy="1724409"/>
          </a:xfrm>
        </p:grpSpPr>
        <p:pic>
          <p:nvPicPr>
            <p:cNvPr id="3074" name="Picture 2" descr="Proton - Wikipedia">
              <a:extLst>
                <a:ext uri="{FF2B5EF4-FFF2-40B4-BE49-F238E27FC236}">
                  <a16:creationId xmlns:a16="http://schemas.microsoft.com/office/drawing/2014/main" id="{AF425A1C-ABA8-4DBF-9129-65D2494D4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25" y="2975252"/>
              <a:ext cx="1269570" cy="12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FDD1B7-1D3C-4E5D-9E73-7E6598704242}"/>
                </a:ext>
              </a:extLst>
            </p:cNvPr>
            <p:cNvSpPr txBox="1"/>
            <p:nvPr/>
          </p:nvSpPr>
          <p:spPr>
            <a:xfrm>
              <a:off x="3303226" y="2520413"/>
              <a:ext cx="12687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400" dirty="0"/>
                <a:t>protons</a:t>
              </a:r>
              <a:endParaRPr lang="ko-KR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4C4863-6CC6-4C17-9A48-91F25B3D87C6}"/>
                  </a:ext>
                </a:extLst>
              </p:cNvPr>
              <p:cNvSpPr txBox="1"/>
              <p:nvPr/>
            </p:nvSpPr>
            <p:spPr>
              <a:xfrm>
                <a:off x="3952387" y="3315179"/>
                <a:ext cx="1828801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sup>
                      </m:sSup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ko-KR" altLang="en-US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4C4863-6CC6-4C17-9A48-91F25B3D8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387" y="3315179"/>
                <a:ext cx="1828801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F5808F2-AD8D-4FA9-AC49-62DE0F5695E0}"/>
              </a:ext>
            </a:extLst>
          </p:cNvPr>
          <p:cNvSpPr txBox="1"/>
          <p:nvPr/>
        </p:nvSpPr>
        <p:spPr>
          <a:xfrm>
            <a:off x="5954635" y="3305500"/>
            <a:ext cx="1268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50 </a:t>
            </a:r>
            <a:r>
              <a:rPr lang="en-US" altLang="ko-KR" sz="2400" dirty="0" err="1"/>
              <a:t>Mpc</a:t>
            </a:r>
            <a:endParaRPr lang="ko-KR" altLang="en-US" dirty="0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34918A3E-E33B-4B61-B910-BDDB87679380}"/>
              </a:ext>
            </a:extLst>
          </p:cNvPr>
          <p:cNvCxnSpPr>
            <a:cxnSpLocks/>
          </p:cNvCxnSpPr>
          <p:nvPr/>
        </p:nvCxnSpPr>
        <p:spPr>
          <a:xfrm flipV="1">
            <a:off x="3744442" y="1248567"/>
            <a:ext cx="2036747" cy="20666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래픽 24" descr="물음표 단색으로 채워진">
            <a:extLst>
              <a:ext uri="{FF2B5EF4-FFF2-40B4-BE49-F238E27FC236}">
                <a16:creationId xmlns:a16="http://schemas.microsoft.com/office/drawing/2014/main" id="{9B4606F9-270B-40A5-908E-19CFE32210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55142" y="1924907"/>
            <a:ext cx="914400" cy="914400"/>
          </a:xfrm>
          <a:prstGeom prst="rect">
            <a:avLst/>
          </a:prstGeom>
        </p:spPr>
      </p:pic>
      <p:pic>
        <p:nvPicPr>
          <p:cNvPr id="27" name="그래픽 26" descr="알람 시계 단색으로 채워진">
            <a:extLst>
              <a:ext uri="{FF2B5EF4-FFF2-40B4-BE49-F238E27FC236}">
                <a16:creationId xmlns:a16="http://schemas.microsoft.com/office/drawing/2014/main" id="{E3710F53-00E4-4621-A97F-88EFBA87A7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59830" y="3011196"/>
            <a:ext cx="914400" cy="914400"/>
          </a:xfrm>
          <a:prstGeom prst="rect">
            <a:avLst/>
          </a:prstGeom>
        </p:spPr>
      </p:pic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1545A1C8-E426-4D8A-B0C0-248B641F1DB8}"/>
              </a:ext>
            </a:extLst>
          </p:cNvPr>
          <p:cNvCxnSpPr>
            <a:cxnSpLocks/>
          </p:cNvCxnSpPr>
          <p:nvPr/>
        </p:nvCxnSpPr>
        <p:spPr>
          <a:xfrm flipH="1">
            <a:off x="3402245" y="1104620"/>
            <a:ext cx="2216603" cy="721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E97BC43-B094-40C8-B2F3-59153F3E56AC}"/>
              </a:ext>
            </a:extLst>
          </p:cNvPr>
          <p:cNvSpPr txBox="1"/>
          <p:nvPr/>
        </p:nvSpPr>
        <p:spPr>
          <a:xfrm>
            <a:off x="8948974" y="3006731"/>
            <a:ext cx="168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→ </a:t>
            </a:r>
            <a:r>
              <a:rPr lang="en-US" altLang="ko-KR" sz="2400" dirty="0"/>
              <a:t>months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0E95A2-4BB8-435E-A09C-3A7AE0655956}"/>
              </a:ext>
            </a:extLst>
          </p:cNvPr>
          <p:cNvSpPr txBox="1"/>
          <p:nvPr/>
        </p:nvSpPr>
        <p:spPr>
          <a:xfrm>
            <a:off x="8948974" y="3415148"/>
            <a:ext cx="1686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→ </a:t>
            </a:r>
            <a:r>
              <a:rPr lang="en-US" altLang="ko-KR" sz="2400" dirty="0"/>
              <a:t>years</a:t>
            </a:r>
            <a:endParaRPr lang="ko-KR" altLang="en-US" dirty="0"/>
          </a:p>
        </p:txBody>
      </p:sp>
      <p:pic>
        <p:nvPicPr>
          <p:cNvPr id="4098" name="Picture 2" descr="Gamma-ray burst - Wikipedia">
            <a:extLst>
              <a:ext uri="{FF2B5EF4-FFF2-40B4-BE49-F238E27FC236}">
                <a16:creationId xmlns:a16="http://schemas.microsoft.com/office/drawing/2014/main" id="{312F0D43-5063-4987-A017-E396DC3D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09" y="4453799"/>
            <a:ext cx="3985047" cy="224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그래픽 23" descr="알람 시계 단색으로 채워진">
            <a:extLst>
              <a:ext uri="{FF2B5EF4-FFF2-40B4-BE49-F238E27FC236}">
                <a16:creationId xmlns:a16="http://schemas.microsoft.com/office/drawing/2014/main" id="{9E45B047-2169-46C8-9D0E-3C2816DB5B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23413" y="5043883"/>
            <a:ext cx="914400" cy="914400"/>
          </a:xfrm>
          <a:prstGeom prst="rect">
            <a:avLst/>
          </a:prstGeom>
        </p:spPr>
      </p:pic>
      <p:pic>
        <p:nvPicPr>
          <p:cNvPr id="26" name="그래픽 25" descr="물음표 단색으로 채워진">
            <a:extLst>
              <a:ext uri="{FF2B5EF4-FFF2-40B4-BE49-F238E27FC236}">
                <a16:creationId xmlns:a16="http://schemas.microsoft.com/office/drawing/2014/main" id="{CD1AD812-DF17-4D91-905B-6D7AC8587B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7813" y="5036541"/>
            <a:ext cx="914400" cy="914400"/>
          </a:xfrm>
          <a:prstGeom prst="rect">
            <a:avLst/>
          </a:prstGeom>
        </p:spPr>
      </p:pic>
      <p:pic>
        <p:nvPicPr>
          <p:cNvPr id="28" name="그래픽 27" descr="물음표 단색으로 채워진">
            <a:extLst>
              <a:ext uri="{FF2B5EF4-FFF2-40B4-BE49-F238E27FC236}">
                <a16:creationId xmlns:a16="http://schemas.microsoft.com/office/drawing/2014/main" id="{DCE8B04D-1AB7-45E3-86C4-EF71DD8A7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84108" y="5043883"/>
            <a:ext cx="914400" cy="914400"/>
          </a:xfrm>
          <a:prstGeom prst="rect">
            <a:avLst/>
          </a:prstGeom>
        </p:spPr>
      </p:pic>
      <p:pic>
        <p:nvPicPr>
          <p:cNvPr id="29" name="그래픽 28" descr="물음표 단색으로 채워진">
            <a:extLst>
              <a:ext uri="{FF2B5EF4-FFF2-40B4-BE49-F238E27FC236}">
                <a16:creationId xmlns:a16="http://schemas.microsoft.com/office/drawing/2014/main" id="{B659FB02-70BB-477E-B74F-079EFDBEA6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72168" y="50365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2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5E568C7-E660-464B-9D05-ED62ACA60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60"/>
          <a:stretch/>
        </p:blipFill>
        <p:spPr>
          <a:xfrm>
            <a:off x="2243138" y="227735"/>
            <a:ext cx="3443111" cy="5366517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F9A6E2FF-7D2F-40BC-9FFD-66033C688016}"/>
              </a:ext>
            </a:extLst>
          </p:cNvPr>
          <p:cNvCxnSpPr>
            <a:cxnSpLocks/>
          </p:cNvCxnSpPr>
          <p:nvPr/>
        </p:nvCxnSpPr>
        <p:spPr>
          <a:xfrm flipH="1">
            <a:off x="5965371" y="1006170"/>
            <a:ext cx="2364537" cy="11927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DFFE4D92-C0E9-42E4-A91D-1BB9D0697A64}"/>
              </a:ext>
            </a:extLst>
          </p:cNvPr>
          <p:cNvCxnSpPr>
            <a:cxnSpLocks/>
          </p:cNvCxnSpPr>
          <p:nvPr/>
        </p:nvCxnSpPr>
        <p:spPr>
          <a:xfrm>
            <a:off x="8329907" y="1006170"/>
            <a:ext cx="2435427" cy="1073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래픽 15" descr="알람 시계 단색으로 채워진">
            <a:extLst>
              <a:ext uri="{FF2B5EF4-FFF2-40B4-BE49-F238E27FC236}">
                <a16:creationId xmlns:a16="http://schemas.microsoft.com/office/drawing/2014/main" id="{43F15659-5B56-4349-9E43-A0E07A4C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6299" y="1164771"/>
            <a:ext cx="914400" cy="914400"/>
          </a:xfrm>
          <a:prstGeom prst="rect">
            <a:avLst/>
          </a:prstGeom>
        </p:spPr>
      </p:pic>
      <p:pic>
        <p:nvPicPr>
          <p:cNvPr id="17" name="그래픽 16" descr="알람 시계 단색으로 채워진">
            <a:extLst>
              <a:ext uri="{FF2B5EF4-FFF2-40B4-BE49-F238E27FC236}">
                <a16:creationId xmlns:a16="http://schemas.microsoft.com/office/drawing/2014/main" id="{21E3FEB5-FA73-43EA-99D5-1D77E0E31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8684" y="1145342"/>
            <a:ext cx="914400" cy="914400"/>
          </a:xfrm>
          <a:prstGeom prst="rect">
            <a:avLst/>
          </a:prstGeom>
        </p:spPr>
      </p:pic>
      <p:sp>
        <p:nvSpPr>
          <p:cNvPr id="18" name="왼쪽 중괄호 17">
            <a:extLst>
              <a:ext uri="{FF2B5EF4-FFF2-40B4-BE49-F238E27FC236}">
                <a16:creationId xmlns:a16="http://schemas.microsoft.com/office/drawing/2014/main" id="{F9D1CB91-9111-4CE0-90DC-4AD83B1E5416}"/>
              </a:ext>
            </a:extLst>
          </p:cNvPr>
          <p:cNvSpPr/>
          <p:nvPr/>
        </p:nvSpPr>
        <p:spPr>
          <a:xfrm rot="16200000">
            <a:off x="8125030" y="139710"/>
            <a:ext cx="409753" cy="46819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BF491C-9C09-4B02-B696-497578B8D18C}"/>
              </a:ext>
            </a:extLst>
          </p:cNvPr>
          <p:cNvSpPr txBox="1"/>
          <p:nvPr/>
        </p:nvSpPr>
        <p:spPr>
          <a:xfrm>
            <a:off x="7772225" y="2771671"/>
            <a:ext cx="1268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100km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E13117-0545-4668-99F8-0FB06FCD9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057" y="359180"/>
            <a:ext cx="10025862" cy="5748312"/>
          </a:xfrm>
          <a:prstGeom prst="rect">
            <a:avLst/>
          </a:prstGeom>
        </p:spPr>
      </p:pic>
      <p:sp>
        <p:nvSpPr>
          <p:cNvPr id="20" name="화살표: 아래쪽 19">
            <a:extLst>
              <a:ext uri="{FF2B5EF4-FFF2-40B4-BE49-F238E27FC236}">
                <a16:creationId xmlns:a16="http://schemas.microsoft.com/office/drawing/2014/main" id="{93B3D6A0-3029-4A3A-9BFB-56E6793E3739}"/>
              </a:ext>
            </a:extLst>
          </p:cNvPr>
          <p:cNvSpPr/>
          <p:nvPr/>
        </p:nvSpPr>
        <p:spPr>
          <a:xfrm rot="10800000">
            <a:off x="2913872" y="2580478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30E016-4399-49BA-9E9F-00BAEF9BE88A}"/>
              </a:ext>
            </a:extLst>
          </p:cNvPr>
          <p:cNvSpPr txBox="1"/>
          <p:nvPr/>
        </p:nvSpPr>
        <p:spPr>
          <a:xfrm>
            <a:off x="2524897" y="2083855"/>
            <a:ext cx="114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100km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B8AFE9-581E-4198-9298-2D43A33E0418}"/>
              </a:ext>
            </a:extLst>
          </p:cNvPr>
          <p:cNvSpPr txBox="1"/>
          <p:nvPr/>
        </p:nvSpPr>
        <p:spPr>
          <a:xfrm>
            <a:off x="5991817" y="2696416"/>
            <a:ext cx="768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0.3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3790F9-6A70-4F72-9C8E-5B3FA31973E0}"/>
              </a:ext>
            </a:extLst>
          </p:cNvPr>
          <p:cNvSpPr txBox="1"/>
          <p:nvPr/>
        </p:nvSpPr>
        <p:spPr>
          <a:xfrm>
            <a:off x="5726330" y="4197422"/>
            <a:ext cx="768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0.5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03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Cosmic Rays</a:t>
            </a:r>
            <a:endParaRPr lang="ko-KR" altLang="en-US" sz="1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83E290-68BF-4769-9230-7F9ECFB0F73F}"/>
                  </a:ext>
                </a:extLst>
              </p:cNvPr>
              <p:cNvSpPr txBox="1"/>
              <p:nvPr/>
            </p:nvSpPr>
            <p:spPr>
              <a:xfrm>
                <a:off x="2376489" y="227735"/>
                <a:ext cx="1828801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altLang="ko-K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ko-K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sup>
                      </m:sSup>
                      <m:r>
                        <a:rPr lang="en-US" altLang="ko-K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ko-KR" alt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83E290-68BF-4769-9230-7F9ECFB0F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89" y="227735"/>
                <a:ext cx="1828801" cy="5329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29DF111-8709-4842-A64B-16701E55AB27}"/>
              </a:ext>
            </a:extLst>
          </p:cNvPr>
          <p:cNvSpPr txBox="1"/>
          <p:nvPr/>
        </p:nvSpPr>
        <p:spPr>
          <a:xfrm>
            <a:off x="4835844" y="595580"/>
            <a:ext cx="1298428" cy="36933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/>
              <a:t>Gyroradii</a:t>
            </a:r>
            <a:endParaRPr lang="en-US" altLang="ko-K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4B64E-EF2D-4C20-B6AD-6DF76B8DFF15}"/>
              </a:ext>
            </a:extLst>
          </p:cNvPr>
          <p:cNvSpPr txBox="1"/>
          <p:nvPr/>
        </p:nvSpPr>
        <p:spPr>
          <a:xfrm>
            <a:off x="7031651" y="612001"/>
            <a:ext cx="2514049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Size of the source</a:t>
            </a:r>
          </a:p>
        </p:txBody>
      </p:sp>
      <p:sp>
        <p:nvSpPr>
          <p:cNvPr id="11" name="1/2 액자 10">
            <a:extLst>
              <a:ext uri="{FF2B5EF4-FFF2-40B4-BE49-F238E27FC236}">
                <a16:creationId xmlns:a16="http://schemas.microsoft.com/office/drawing/2014/main" id="{6A0C5B8F-B7E6-4F9B-BEEA-B7AB78A45C96}"/>
              </a:ext>
            </a:extLst>
          </p:cNvPr>
          <p:cNvSpPr/>
          <p:nvPr/>
        </p:nvSpPr>
        <p:spPr>
          <a:xfrm rot="8049657" flipH="1" flipV="1">
            <a:off x="6492766" y="462727"/>
            <a:ext cx="649129" cy="654157"/>
          </a:xfrm>
          <a:prstGeom prst="halfFrame">
            <a:avLst>
              <a:gd name="adj1" fmla="val 16666"/>
              <a:gd name="adj2" fmla="val 1666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018DB22-BCB2-4CAA-B551-D4BB3F9B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26" y="925470"/>
            <a:ext cx="2029108" cy="8954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257E9D8-4C28-4941-907B-6A80C3CB6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26" y="1997414"/>
            <a:ext cx="3296110" cy="65731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8BEEFD1-D95E-44B3-8E6A-8F3FD505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882" y="2610965"/>
            <a:ext cx="4505954" cy="101931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A5B7246-4FE4-45F0-B054-EF5C26542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882" y="3630282"/>
            <a:ext cx="3305636" cy="676369"/>
          </a:xfrm>
          <a:prstGeom prst="rect">
            <a:avLst/>
          </a:prstGeom>
        </p:spPr>
      </p:pic>
      <p:pic>
        <p:nvPicPr>
          <p:cNvPr id="18" name="Picture 2" descr="Galactic plane - Wikipedia">
            <a:extLst>
              <a:ext uri="{FF2B5EF4-FFF2-40B4-BE49-F238E27FC236}">
                <a16:creationId xmlns:a16="http://schemas.microsoft.com/office/drawing/2014/main" id="{40F42B9B-61A3-4970-82DF-447DE705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01" y="1571823"/>
            <a:ext cx="2095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래픽 18" descr="추가 단색으로 채워진">
            <a:extLst>
              <a:ext uri="{FF2B5EF4-FFF2-40B4-BE49-F238E27FC236}">
                <a16:creationId xmlns:a16="http://schemas.microsoft.com/office/drawing/2014/main" id="{F5059F52-FAE5-4F64-B282-71061686BB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6473">
            <a:off x="7760769" y="1660949"/>
            <a:ext cx="1469571" cy="14695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218A8E-1289-49B5-A0BE-6204CADF2A9D}"/>
              </a:ext>
            </a:extLst>
          </p:cNvPr>
          <p:cNvSpPr txBox="1"/>
          <p:nvPr/>
        </p:nvSpPr>
        <p:spPr>
          <a:xfrm>
            <a:off x="9800064" y="2070505"/>
            <a:ext cx="2413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→ </a:t>
            </a:r>
            <a:r>
              <a:rPr lang="en-US" altLang="ko-KR" sz="2400" dirty="0"/>
              <a:t>extragalactic</a:t>
            </a:r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EFF238E-7446-443A-A76F-28326F3B852B}"/>
              </a:ext>
            </a:extLst>
          </p:cNvPr>
          <p:cNvGrpSpPr/>
          <p:nvPr/>
        </p:nvGrpSpPr>
        <p:grpSpPr>
          <a:xfrm>
            <a:off x="2376489" y="4669424"/>
            <a:ext cx="1284579" cy="1724409"/>
            <a:chOff x="3287425" y="2520413"/>
            <a:chExt cx="1284579" cy="1724409"/>
          </a:xfrm>
        </p:grpSpPr>
        <p:pic>
          <p:nvPicPr>
            <p:cNvPr id="22" name="Picture 2" descr="Proton - Wikipedia">
              <a:extLst>
                <a:ext uri="{FF2B5EF4-FFF2-40B4-BE49-F238E27FC236}">
                  <a16:creationId xmlns:a16="http://schemas.microsoft.com/office/drawing/2014/main" id="{98096781-7CD7-4F83-98A6-C5160DD92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25" y="2975252"/>
              <a:ext cx="1269570" cy="12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076E0F-5C2A-4B09-8AA4-94EE84E3E1F9}"/>
                </a:ext>
              </a:extLst>
            </p:cNvPr>
            <p:cNvSpPr txBox="1"/>
            <p:nvPr/>
          </p:nvSpPr>
          <p:spPr>
            <a:xfrm>
              <a:off x="3303226" y="2520413"/>
              <a:ext cx="12687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400" dirty="0"/>
                <a:t>protons</a:t>
              </a:r>
              <a:endParaRPr lang="ko-KR" altLang="en-US" dirty="0"/>
            </a:p>
          </p:txBody>
        </p:sp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2A8156CD-123C-412E-884B-0D1CE1E1EB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5161" y="4843236"/>
            <a:ext cx="2819794" cy="56205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6E6B90-4DCB-4C94-B9B2-2D66C1E33C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5290" y="5680082"/>
            <a:ext cx="1810003" cy="50489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587DC04-5344-45A7-8B49-34609932DB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3073" y="4595550"/>
            <a:ext cx="1971950" cy="105742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CB47A6F-BB58-44EA-ACF6-B8A16171C1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6509" y="5759048"/>
            <a:ext cx="1629002" cy="609685"/>
          </a:xfrm>
          <a:prstGeom prst="rect">
            <a:avLst/>
          </a:prstGeom>
        </p:spPr>
      </p:pic>
      <p:pic>
        <p:nvPicPr>
          <p:cNvPr id="5122" name="Picture 2" descr="Virgo Supercluster - Wikipedia">
            <a:extLst>
              <a:ext uri="{FF2B5EF4-FFF2-40B4-BE49-F238E27FC236}">
                <a16:creationId xmlns:a16="http://schemas.microsoft.com/office/drawing/2014/main" id="{57FD8E54-DD53-4CD4-AB94-49B3F4BE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61" y="2976346"/>
            <a:ext cx="40576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3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Cosmic Rays</a:t>
            </a:r>
            <a:endParaRPr lang="ko-KR" altLang="en-US" sz="1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66994ABE-6F36-42D1-850F-FAC8AA75C999}"/>
              </a:ext>
            </a:extLst>
          </p:cNvPr>
          <p:cNvGrpSpPr/>
          <p:nvPr/>
        </p:nvGrpSpPr>
        <p:grpSpPr>
          <a:xfrm>
            <a:off x="2181226" y="47915"/>
            <a:ext cx="4952319" cy="3381083"/>
            <a:chOff x="2181226" y="674049"/>
            <a:chExt cx="4952319" cy="338108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0348E3A-F863-43E4-82B5-6096946F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1226" y="674049"/>
              <a:ext cx="4952319" cy="33810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EDF547-0E38-4074-963A-C99AAB27E1A6}"/>
                </a:ext>
              </a:extLst>
            </p:cNvPr>
            <p:cNvSpPr txBox="1"/>
            <p:nvPr/>
          </p:nvSpPr>
          <p:spPr>
            <a:xfrm>
              <a:off x="2276476" y="3567110"/>
              <a:ext cx="25030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Markarian Galaxies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144AB6AE-096D-4BF3-A42C-155A79AF5B55}"/>
              </a:ext>
            </a:extLst>
          </p:cNvPr>
          <p:cNvGrpSpPr/>
          <p:nvPr/>
        </p:nvGrpSpPr>
        <p:grpSpPr>
          <a:xfrm>
            <a:off x="7412493" y="47915"/>
            <a:ext cx="4006564" cy="4164458"/>
            <a:chOff x="7412493" y="47915"/>
            <a:chExt cx="4006564" cy="4164458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CA7821FD-527E-4DE4-B300-94F8665B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2493" y="47915"/>
              <a:ext cx="4006564" cy="41644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F4339E-6059-41B7-8E0A-93A0FF5911C5}"/>
                </a:ext>
              </a:extLst>
            </p:cNvPr>
            <p:cNvSpPr txBox="1"/>
            <p:nvPr/>
          </p:nvSpPr>
          <p:spPr>
            <a:xfrm>
              <a:off x="7631568" y="3688805"/>
              <a:ext cx="819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M87</a:t>
              </a:r>
            </a:p>
          </p:txBody>
        </p:sp>
      </p:grpSp>
      <p:pic>
        <p:nvPicPr>
          <p:cNvPr id="7170" name="Picture 2" descr="Direct Detection of WIMP Dark Matter">
            <a:extLst>
              <a:ext uri="{FF2B5EF4-FFF2-40B4-BE49-F238E27FC236}">
                <a16:creationId xmlns:a16="http://schemas.microsoft.com/office/drawing/2014/main" id="{71A8B2AD-6E9D-4800-8102-92AFCB93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09" y="2066923"/>
            <a:ext cx="487680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9AE4A528-1ADF-4912-88E8-9790153BB74B}"/>
              </a:ext>
            </a:extLst>
          </p:cNvPr>
          <p:cNvGrpSpPr/>
          <p:nvPr/>
        </p:nvGrpSpPr>
        <p:grpSpPr>
          <a:xfrm>
            <a:off x="7597831" y="2679501"/>
            <a:ext cx="3821226" cy="4025025"/>
            <a:chOff x="8024274" y="2668616"/>
            <a:chExt cx="3821226" cy="4025025"/>
          </a:xfrm>
        </p:grpSpPr>
        <p:pic>
          <p:nvPicPr>
            <p:cNvPr id="8194" name="Picture 2" descr="Blazars explained | Astronomy.com">
              <a:extLst>
                <a:ext uri="{FF2B5EF4-FFF2-40B4-BE49-F238E27FC236}">
                  <a16:creationId xmlns:a16="http://schemas.microsoft.com/office/drawing/2014/main" id="{549F1805-65BE-4ACA-A89F-B3588780C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4274" y="2668616"/>
              <a:ext cx="3821226" cy="402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7AF578-4DC6-46CA-BA1F-C48F9AD0E00B}"/>
                </a:ext>
              </a:extLst>
            </p:cNvPr>
            <p:cNvSpPr txBox="1"/>
            <p:nvPr/>
          </p:nvSpPr>
          <p:spPr>
            <a:xfrm>
              <a:off x="8154083" y="6139680"/>
              <a:ext cx="1196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Blazars</a:t>
              </a:r>
            </a:p>
          </p:txBody>
        </p:sp>
      </p:grpSp>
      <p:pic>
        <p:nvPicPr>
          <p:cNvPr id="9218" name="Picture 2" descr="Understanding the supergalactic plane coordinate system">
            <a:extLst>
              <a:ext uri="{FF2B5EF4-FFF2-40B4-BE49-F238E27FC236}">
                <a16:creationId xmlns:a16="http://schemas.microsoft.com/office/drawing/2014/main" id="{9220176D-A84A-41E9-B71A-33B2B702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57150"/>
            <a:ext cx="96774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DDFBC5B6-A96F-4CAC-B857-709DD68E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10" y="95049"/>
            <a:ext cx="6782197" cy="678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3C52B-C1BE-4DD2-A2D3-71BA530A39A3}"/>
              </a:ext>
            </a:extLst>
          </p:cNvPr>
          <p:cNvSpPr txBox="1"/>
          <p:nvPr/>
        </p:nvSpPr>
        <p:spPr>
          <a:xfrm>
            <a:off x="3571482" y="3013499"/>
            <a:ext cx="50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i="1" dirty="0">
                <a:solidFill>
                  <a:schemeClr val="bg1"/>
                </a:solidFill>
              </a:rPr>
              <a:t>감사합니다</a:t>
            </a:r>
            <a:r>
              <a:rPr lang="en-US" altLang="ko-KR" sz="48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1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1FAA2A8-7155-4311-AFE2-F5BD3C967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27" y="0"/>
            <a:ext cx="930921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58821C1-B60A-424D-8C0A-D2357D8171A9}"/>
              </a:ext>
            </a:extLst>
          </p:cNvPr>
          <p:cNvSpPr/>
          <p:nvPr/>
        </p:nvSpPr>
        <p:spPr>
          <a:xfrm>
            <a:off x="6887124" y="288175"/>
            <a:ext cx="814646" cy="4638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C0A28D5-5526-4130-903D-12FF2E1696B1}"/>
              </a:ext>
            </a:extLst>
          </p:cNvPr>
          <p:cNvSpPr/>
          <p:nvPr/>
        </p:nvSpPr>
        <p:spPr>
          <a:xfrm>
            <a:off x="8000310" y="886691"/>
            <a:ext cx="1934486" cy="38820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25AFB-FCC3-49FF-A3C3-5C0366E22910}"/>
              </a:ext>
            </a:extLst>
          </p:cNvPr>
          <p:cNvSpPr txBox="1"/>
          <p:nvPr/>
        </p:nvSpPr>
        <p:spPr>
          <a:xfrm>
            <a:off x="5621341" y="271548"/>
            <a:ext cx="1363287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Inner part</a:t>
            </a:r>
            <a:endParaRPr lang="ko-KR" alt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804D2-5E13-4D36-93DD-C3C3C9704B37}"/>
              </a:ext>
            </a:extLst>
          </p:cNvPr>
          <p:cNvSpPr txBox="1"/>
          <p:nvPr/>
        </p:nvSpPr>
        <p:spPr>
          <a:xfrm>
            <a:off x="10008371" y="4433454"/>
            <a:ext cx="1363287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Outer part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2597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77CD8-C6EF-4028-B625-5C7DD58E5424}"/>
              </a:ext>
            </a:extLst>
          </p:cNvPr>
          <p:cNvSpPr txBox="1"/>
          <p:nvPr/>
        </p:nvSpPr>
        <p:spPr>
          <a:xfrm>
            <a:off x="2243138" y="140186"/>
            <a:ext cx="3734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Atmospheric Depth</a:t>
            </a:r>
            <a:endParaRPr lang="ko-KR" altLang="en-US" sz="28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BD67462-5CF8-430E-9CCD-3F97ACFAE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49" y="1088558"/>
            <a:ext cx="6214151" cy="4787850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F284B243-FD05-448F-9305-D6D2AF57B527}"/>
              </a:ext>
            </a:extLst>
          </p:cNvPr>
          <p:cNvCxnSpPr>
            <a:cxnSpLocks/>
          </p:cNvCxnSpPr>
          <p:nvPr/>
        </p:nvCxnSpPr>
        <p:spPr>
          <a:xfrm>
            <a:off x="3715966" y="1186774"/>
            <a:ext cx="489324" cy="17713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0B6CC096-37E7-4857-BD98-9ECBD53448DF}"/>
              </a:ext>
            </a:extLst>
          </p:cNvPr>
          <p:cNvSpPr/>
          <p:nvPr/>
        </p:nvSpPr>
        <p:spPr>
          <a:xfrm>
            <a:off x="4110493" y="2958170"/>
            <a:ext cx="642026" cy="65175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7CF9824C-A712-4932-B584-78FA473EBEB6}"/>
              </a:ext>
            </a:extLst>
          </p:cNvPr>
          <p:cNvCxnSpPr>
            <a:cxnSpLocks/>
          </p:cNvCxnSpPr>
          <p:nvPr/>
        </p:nvCxnSpPr>
        <p:spPr>
          <a:xfrm flipH="1">
            <a:off x="3803515" y="3699071"/>
            <a:ext cx="421230" cy="124258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래픽 26" descr="물음표 윤곽선">
            <a:extLst>
              <a:ext uri="{FF2B5EF4-FFF2-40B4-BE49-F238E27FC236}">
                <a16:creationId xmlns:a16="http://schemas.microsoft.com/office/drawing/2014/main" id="{B8C377F7-803C-4593-9C31-DD40A67C0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9115" y="4941651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97F2CC-0EE8-452A-B420-8CCB0C2229C4}"/>
              </a:ext>
            </a:extLst>
          </p:cNvPr>
          <p:cNvSpPr txBox="1"/>
          <p:nvPr/>
        </p:nvSpPr>
        <p:spPr>
          <a:xfrm>
            <a:off x="3952853" y="1298414"/>
            <a:ext cx="173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Primary cosmic rays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B85657-3BC7-438A-B377-CBE5297BC83A}"/>
              </a:ext>
            </a:extLst>
          </p:cNvPr>
          <p:cNvSpPr txBox="1"/>
          <p:nvPr/>
        </p:nvSpPr>
        <p:spPr>
          <a:xfrm>
            <a:off x="4555193" y="3482483"/>
            <a:ext cx="109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Atomic </a:t>
            </a:r>
          </a:p>
          <a:p>
            <a:r>
              <a:rPr lang="en-US" altLang="ko-KR" dirty="0"/>
              <a:t>nuclei</a:t>
            </a:r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35A77E6-2AC4-44B5-83B3-B7817941FF29}"/>
              </a:ext>
            </a:extLst>
          </p:cNvPr>
          <p:cNvSpPr/>
          <p:nvPr/>
        </p:nvSpPr>
        <p:spPr>
          <a:xfrm>
            <a:off x="6371617" y="4688732"/>
            <a:ext cx="612843" cy="515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5C3DBA5D-4082-4EA4-8269-B36EBFE27650}"/>
              </a:ext>
            </a:extLst>
          </p:cNvPr>
          <p:cNvCxnSpPr/>
          <p:nvPr/>
        </p:nvCxnSpPr>
        <p:spPr>
          <a:xfrm>
            <a:off x="6488349" y="5204298"/>
            <a:ext cx="0" cy="8268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34331147-E5B3-4C4D-A9DF-08379029D1DF}"/>
              </a:ext>
            </a:extLst>
          </p:cNvPr>
          <p:cNvCxnSpPr/>
          <p:nvPr/>
        </p:nvCxnSpPr>
        <p:spPr>
          <a:xfrm>
            <a:off x="6488349" y="6031149"/>
            <a:ext cx="71984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D5623A3-CD4D-43D0-8795-C7FE5815CFD4}"/>
                  </a:ext>
                </a:extLst>
              </p:cNvPr>
              <p:cNvSpPr txBox="1"/>
              <p:nvPr/>
            </p:nvSpPr>
            <p:spPr>
              <a:xfrm>
                <a:off x="7138988" y="5831154"/>
                <a:ext cx="1861022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𝟏𝟎𝟎𝟎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ko-KR" altLang="en-US" sz="36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D5623A3-CD4D-43D0-8795-C7FE5815C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988" y="5831154"/>
                <a:ext cx="1861022" cy="3776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834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E6953-A90B-4DF7-9483-0E23E83A76EC}"/>
              </a:ext>
            </a:extLst>
          </p:cNvPr>
          <p:cNvSpPr txBox="1"/>
          <p:nvPr/>
        </p:nvSpPr>
        <p:spPr>
          <a:xfrm>
            <a:off x="2243138" y="140186"/>
            <a:ext cx="564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Radiation/Interaction Length</a:t>
            </a:r>
            <a:endParaRPr lang="ko-KR" altLang="en-US" sz="28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AD3EE8-635F-4614-94AF-FFA92EDA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941" y="803592"/>
            <a:ext cx="10136015" cy="11907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B83AD7-8EEB-423D-9BC7-149E50FA66C8}"/>
                  </a:ext>
                </a:extLst>
              </p:cNvPr>
              <p:cNvSpPr txBox="1"/>
              <p:nvPr/>
            </p:nvSpPr>
            <p:spPr>
              <a:xfrm>
                <a:off x="2406180" y="1869469"/>
                <a:ext cx="1861022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𝟏𝟎𝟎𝟎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altLang="ko-K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ko-KR" altLang="en-US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B83AD7-8EEB-423D-9BC7-149E50FA6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80" y="1869469"/>
                <a:ext cx="1861022" cy="3776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6C0F1-7D88-4B7B-B7B1-E23CA905BCDC}"/>
                  </a:ext>
                </a:extLst>
              </p:cNvPr>
              <p:cNvSpPr txBox="1"/>
              <p:nvPr/>
            </p:nvSpPr>
            <p:spPr>
              <a:xfrm>
                <a:off x="3825279" y="3059666"/>
                <a:ext cx="25370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=36.66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6C0F1-7D88-4B7B-B7B1-E23CA905B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279" y="3059666"/>
                <a:ext cx="2537041" cy="369332"/>
              </a:xfrm>
              <a:prstGeom prst="rect">
                <a:avLst/>
              </a:prstGeom>
              <a:blipFill>
                <a:blip r:embed="rId5"/>
                <a:stretch>
                  <a:fillRect l="-1683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A1A47B-2205-424E-834C-FD691AD77DAE}"/>
                  </a:ext>
                </a:extLst>
              </p:cNvPr>
              <p:cNvSpPr txBox="1"/>
              <p:nvPr/>
            </p:nvSpPr>
            <p:spPr>
              <a:xfrm>
                <a:off x="8765130" y="3059666"/>
                <a:ext cx="22032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=90.0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A1A47B-2205-424E-834C-FD691AD77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130" y="3059666"/>
                <a:ext cx="2203232" cy="369332"/>
              </a:xfrm>
              <a:prstGeom prst="rect">
                <a:avLst/>
              </a:prstGeom>
              <a:blipFill>
                <a:blip r:embed="rId6"/>
                <a:stretch>
                  <a:fillRect l="-2216" r="-277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F4F83CB2-5D0D-4B3F-8C09-133D20AE4D87}"/>
              </a:ext>
            </a:extLst>
          </p:cNvPr>
          <p:cNvCxnSpPr>
            <a:cxnSpLocks/>
          </p:cNvCxnSpPr>
          <p:nvPr/>
        </p:nvCxnSpPr>
        <p:spPr>
          <a:xfrm>
            <a:off x="9866746" y="3574915"/>
            <a:ext cx="0" cy="723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3E57E89-E629-446D-AA80-99A286CA886E}"/>
              </a:ext>
            </a:extLst>
          </p:cNvPr>
          <p:cNvCxnSpPr>
            <a:cxnSpLocks/>
          </p:cNvCxnSpPr>
          <p:nvPr/>
        </p:nvCxnSpPr>
        <p:spPr>
          <a:xfrm>
            <a:off x="5066135" y="3576536"/>
            <a:ext cx="0" cy="723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AF2E79-CFDB-46F1-AAE0-142DC317935B}"/>
              </a:ext>
            </a:extLst>
          </p:cNvPr>
          <p:cNvSpPr txBox="1"/>
          <p:nvPr/>
        </p:nvSpPr>
        <p:spPr>
          <a:xfrm>
            <a:off x="4100620" y="2425262"/>
            <a:ext cx="199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Photon, electron</a:t>
            </a:r>
          </a:p>
          <a:p>
            <a:r>
              <a:rPr lang="en-US" altLang="ko-KR" dirty="0"/>
              <a:t>Radiation length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266D7-AA4D-40F3-9926-696798F01DF4}"/>
              </a:ext>
            </a:extLst>
          </p:cNvPr>
          <p:cNvSpPr txBox="1"/>
          <p:nvPr/>
        </p:nvSpPr>
        <p:spPr>
          <a:xfrm>
            <a:off x="8869056" y="2409896"/>
            <a:ext cx="209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hadron</a:t>
            </a:r>
          </a:p>
          <a:p>
            <a:r>
              <a:rPr lang="en-US" altLang="ko-KR" dirty="0"/>
              <a:t>Interaction length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49805C-9E61-48C6-893D-3892911624AE}"/>
                  </a:ext>
                </a:extLst>
              </p:cNvPr>
              <p:cNvSpPr txBox="1"/>
              <p:nvPr/>
            </p:nvSpPr>
            <p:spPr>
              <a:xfrm>
                <a:off x="3681104" y="4610864"/>
                <a:ext cx="28253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𝑟𝑎𝑑𝑖𝑎𝑡𝑖𝑜𝑛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49805C-9E61-48C6-893D-389291162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104" y="4610864"/>
                <a:ext cx="2825389" cy="369332"/>
              </a:xfrm>
              <a:prstGeom prst="rect">
                <a:avLst/>
              </a:prstGeom>
              <a:blipFill>
                <a:blip r:embed="rId7"/>
                <a:stretch>
                  <a:fillRect l="-1512" r="-2592" b="-377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0670A0-4A07-43EE-84B5-51AB94328280}"/>
                  </a:ext>
                </a:extLst>
              </p:cNvPr>
              <p:cNvSpPr txBox="1"/>
              <p:nvPr/>
            </p:nvSpPr>
            <p:spPr>
              <a:xfrm>
                <a:off x="8454051" y="4610864"/>
                <a:ext cx="30674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11 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𝑖𝑛𝑡𝑒𝑟𝑎𝑐𝑡𝑖𝑜𝑛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0670A0-4A07-43EE-84B5-51AB94328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051" y="4610864"/>
                <a:ext cx="3067442" cy="369332"/>
              </a:xfrm>
              <a:prstGeom prst="rect">
                <a:avLst/>
              </a:prstGeom>
              <a:blipFill>
                <a:blip r:embed="rId8"/>
                <a:stretch>
                  <a:fillRect l="-1392" r="-2386" b="-377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3546985B-EDD3-4119-A6E4-8CEEAA1A6CC9}"/>
              </a:ext>
            </a:extLst>
          </p:cNvPr>
          <p:cNvCxnSpPr/>
          <p:nvPr/>
        </p:nvCxnSpPr>
        <p:spPr>
          <a:xfrm>
            <a:off x="2987767" y="5222770"/>
            <a:ext cx="0" cy="8268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89814225-D0CF-4886-B5A3-00D904597223}"/>
              </a:ext>
            </a:extLst>
          </p:cNvPr>
          <p:cNvCxnSpPr/>
          <p:nvPr/>
        </p:nvCxnSpPr>
        <p:spPr>
          <a:xfrm>
            <a:off x="2987767" y="6049621"/>
            <a:ext cx="71984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DA3610-76DA-4820-9A81-5FE0EAE37C46}"/>
              </a:ext>
            </a:extLst>
          </p:cNvPr>
          <p:cNvSpPr txBox="1"/>
          <p:nvPr/>
        </p:nvSpPr>
        <p:spPr>
          <a:xfrm>
            <a:off x="3712747" y="5814646"/>
            <a:ext cx="8016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Original primary cosmic rays </a:t>
            </a:r>
            <a:r>
              <a:rPr lang="en-US" altLang="ko-KR" sz="2400" dirty="0">
                <a:highlight>
                  <a:srgbClr val="FFFF00"/>
                </a:highlight>
              </a:rPr>
              <a:t>does not reach at sea level</a:t>
            </a:r>
          </a:p>
        </p:txBody>
      </p:sp>
    </p:spTree>
    <p:extLst>
      <p:ext uri="{BB962C8B-B14F-4D97-AF65-F5344CB8AC3E}">
        <p14:creationId xmlns:p14="http://schemas.microsoft.com/office/powerpoint/2010/main" val="168919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B441A0-8A55-4CA7-A1A9-B70557DB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6" y="0"/>
            <a:ext cx="2467873" cy="6858000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262B88EB-8D95-4A0A-A768-A7B6B16DA784}"/>
              </a:ext>
            </a:extLst>
          </p:cNvPr>
          <p:cNvCxnSpPr>
            <a:cxnSpLocks/>
          </p:cNvCxnSpPr>
          <p:nvPr/>
        </p:nvCxnSpPr>
        <p:spPr>
          <a:xfrm>
            <a:off x="3528291" y="227735"/>
            <a:ext cx="1939636" cy="23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1DB67A-E34A-4F7B-90BF-D9E497486C91}"/>
              </a:ext>
            </a:extLst>
          </p:cNvPr>
          <p:cNvSpPr txBox="1"/>
          <p:nvPr/>
        </p:nvSpPr>
        <p:spPr>
          <a:xfrm>
            <a:off x="5595468" y="356317"/>
            <a:ext cx="396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85% of primary cosmic rays</a:t>
            </a: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B57F600E-E610-492D-93A2-D355107BFD3C}"/>
              </a:ext>
            </a:extLst>
          </p:cNvPr>
          <p:cNvCxnSpPr>
            <a:cxnSpLocks/>
          </p:cNvCxnSpPr>
          <p:nvPr/>
        </p:nvCxnSpPr>
        <p:spPr>
          <a:xfrm>
            <a:off x="3394364" y="1155990"/>
            <a:ext cx="1981200" cy="220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35270BB-3553-4B00-B411-5B1897F3392F}"/>
              </a:ext>
            </a:extLst>
          </p:cNvPr>
          <p:cNvSpPr txBox="1"/>
          <p:nvPr/>
        </p:nvSpPr>
        <p:spPr>
          <a:xfrm>
            <a:off x="5417544" y="1188973"/>
            <a:ext cx="520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Hadron cascade at 100mbar layer (16154m)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D4C6AF7-B7AB-47A5-AF47-C9231010D087}"/>
              </a:ext>
            </a:extLst>
          </p:cNvPr>
          <p:cNvSpPr/>
          <p:nvPr/>
        </p:nvSpPr>
        <p:spPr>
          <a:xfrm>
            <a:off x="2883370" y="1997450"/>
            <a:ext cx="1289842" cy="6093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24591D13-498E-4007-B322-5A3D134EA8E2}"/>
              </a:ext>
            </a:extLst>
          </p:cNvPr>
          <p:cNvCxnSpPr>
            <a:cxnSpLocks/>
          </p:cNvCxnSpPr>
          <p:nvPr/>
        </p:nvCxnSpPr>
        <p:spPr>
          <a:xfrm>
            <a:off x="4173212" y="2329001"/>
            <a:ext cx="14222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754AC7-C095-49FA-B0B6-DF453FDCB296}"/>
              </a:ext>
            </a:extLst>
          </p:cNvPr>
          <p:cNvSpPr txBox="1"/>
          <p:nvPr/>
        </p:nvSpPr>
        <p:spPr>
          <a:xfrm>
            <a:off x="5595468" y="2117471"/>
            <a:ext cx="520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Mostly </a:t>
            </a:r>
            <a:r>
              <a:rPr lang="en-US" altLang="ko-KR" dirty="0" err="1"/>
              <a:t>pions</a:t>
            </a:r>
            <a:r>
              <a:rPr lang="en-US" altLang="ko-KR" dirty="0"/>
              <a:t> (10% Kaons)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417A53F-A2D0-45D2-97B3-7E1B30003212}"/>
              </a:ext>
            </a:extLst>
          </p:cNvPr>
          <p:cNvSpPr/>
          <p:nvPr/>
        </p:nvSpPr>
        <p:spPr>
          <a:xfrm>
            <a:off x="2714930" y="2435938"/>
            <a:ext cx="604982" cy="60937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18F06A7C-74E9-44F8-A819-B9EF1382262D}"/>
              </a:ext>
            </a:extLst>
          </p:cNvPr>
          <p:cNvCxnSpPr>
            <a:cxnSpLocks/>
            <a:stCxn id="21" idx="6"/>
          </p:cNvCxnSpPr>
          <p:nvPr/>
        </p:nvCxnSpPr>
        <p:spPr>
          <a:xfrm>
            <a:off x="3319912" y="2740625"/>
            <a:ext cx="1852452" cy="485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874FF833-AF79-444D-871D-B1958D17F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" r="-1"/>
          <a:stretch/>
        </p:blipFill>
        <p:spPr>
          <a:xfrm>
            <a:off x="5321481" y="2967950"/>
            <a:ext cx="1736725" cy="476473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54BE44D2-3446-4B3A-B465-EE04BE555563}"/>
              </a:ext>
            </a:extLst>
          </p:cNvPr>
          <p:cNvSpPr/>
          <p:nvPr/>
        </p:nvSpPr>
        <p:spPr>
          <a:xfrm>
            <a:off x="2558473" y="3375394"/>
            <a:ext cx="1611746" cy="16491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0C5C9C88-98F1-43C6-87B5-24121DC32D3B}"/>
              </a:ext>
            </a:extLst>
          </p:cNvPr>
          <p:cNvCxnSpPr>
            <a:cxnSpLocks/>
          </p:cNvCxnSpPr>
          <p:nvPr/>
        </p:nvCxnSpPr>
        <p:spPr>
          <a:xfrm>
            <a:off x="4182485" y="4104018"/>
            <a:ext cx="1412983" cy="249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E5BA78-3E10-46CE-8F9C-97CB95664A58}"/>
                  </a:ext>
                </a:extLst>
              </p:cNvPr>
              <p:cNvSpPr txBox="1"/>
              <p:nvPr/>
            </p:nvSpPr>
            <p:spPr>
              <a:xfrm>
                <a:off x="5708009" y="3904476"/>
                <a:ext cx="1930144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E5BA78-3E10-46CE-8F9C-97CB95664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009" y="3904476"/>
                <a:ext cx="1930144" cy="399084"/>
              </a:xfrm>
              <a:prstGeom prst="rect">
                <a:avLst/>
              </a:prstGeom>
              <a:blipFill>
                <a:blip r:embed="rId5"/>
                <a:stretch>
                  <a:fillRect l="-631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63E223-6DDA-4751-8C92-14CE767DB022}"/>
                  </a:ext>
                </a:extLst>
              </p:cNvPr>
              <p:cNvSpPr txBox="1"/>
              <p:nvPr/>
            </p:nvSpPr>
            <p:spPr>
              <a:xfrm>
                <a:off x="5708009" y="4409042"/>
                <a:ext cx="1930144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63E223-6DDA-4751-8C92-14CE767DB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009" y="4409042"/>
                <a:ext cx="1930144" cy="399084"/>
              </a:xfrm>
              <a:prstGeom prst="rect">
                <a:avLst/>
              </a:prstGeom>
              <a:blipFill>
                <a:blip r:embed="rId6"/>
                <a:stretch>
                  <a:fillRect l="-631" r="-14196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36190EC-476B-40DC-9729-233D1AFB340D}"/>
                  </a:ext>
                </a:extLst>
              </p:cNvPr>
              <p:cNvSpPr txBox="1"/>
              <p:nvPr/>
            </p:nvSpPr>
            <p:spPr>
              <a:xfrm>
                <a:off x="8175880" y="3904476"/>
                <a:ext cx="1961113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36190EC-476B-40DC-9729-233D1AFB3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880" y="3904476"/>
                <a:ext cx="1961113" cy="399084"/>
              </a:xfrm>
              <a:prstGeom prst="rect">
                <a:avLst/>
              </a:prstGeom>
              <a:blipFill>
                <a:blip r:embed="rId7"/>
                <a:stretch>
                  <a:fillRect l="-2174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E0F2728-E3E6-4CEF-8266-184931291899}"/>
                  </a:ext>
                </a:extLst>
              </p:cNvPr>
              <p:cNvSpPr txBox="1"/>
              <p:nvPr/>
            </p:nvSpPr>
            <p:spPr>
              <a:xfrm>
                <a:off x="8197605" y="4363543"/>
                <a:ext cx="2012409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E0F2728-E3E6-4CEF-8266-184931291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605" y="4363543"/>
                <a:ext cx="2012409" cy="399084"/>
              </a:xfrm>
              <a:prstGeom prst="rect">
                <a:avLst/>
              </a:prstGeom>
              <a:blipFill>
                <a:blip r:embed="rId8"/>
                <a:stretch>
                  <a:fillRect l="-909" r="-12121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직사각형 36">
            <a:extLst>
              <a:ext uri="{FF2B5EF4-FFF2-40B4-BE49-F238E27FC236}">
                <a16:creationId xmlns:a16="http://schemas.microsoft.com/office/drawing/2014/main" id="{D7D0BA89-8AAB-4E11-AD39-899385F6237D}"/>
              </a:ext>
            </a:extLst>
          </p:cNvPr>
          <p:cNvSpPr/>
          <p:nvPr/>
        </p:nvSpPr>
        <p:spPr>
          <a:xfrm>
            <a:off x="2621937" y="4228198"/>
            <a:ext cx="899671" cy="945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6C861A5C-70CA-4DCD-808E-887506FB7B2A}"/>
              </a:ext>
            </a:extLst>
          </p:cNvPr>
          <p:cNvCxnSpPr>
            <a:cxnSpLocks/>
          </p:cNvCxnSpPr>
          <p:nvPr/>
        </p:nvCxnSpPr>
        <p:spPr>
          <a:xfrm>
            <a:off x="3533874" y="4932255"/>
            <a:ext cx="1787607" cy="726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30A21D-6121-4F1B-A1FD-56433AE6D3CC}"/>
                  </a:ext>
                </a:extLst>
              </p:cNvPr>
              <p:cNvSpPr txBox="1"/>
              <p:nvPr/>
            </p:nvSpPr>
            <p:spPr>
              <a:xfrm>
                <a:off x="5595468" y="5433978"/>
                <a:ext cx="255095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30A21D-6121-4F1B-A1FD-56433AE6D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468" y="5433978"/>
                <a:ext cx="2550955" cy="399084"/>
              </a:xfrm>
              <a:prstGeom prst="rect">
                <a:avLst/>
              </a:prstGeom>
              <a:blipFill>
                <a:blip r:embed="rId9"/>
                <a:stretch>
                  <a:fillRect l="-1675" r="-10526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F9126A9-F3A6-4CE0-9A5B-52F670C9EF04}"/>
                  </a:ext>
                </a:extLst>
              </p:cNvPr>
              <p:cNvSpPr txBox="1"/>
              <p:nvPr/>
            </p:nvSpPr>
            <p:spPr>
              <a:xfrm>
                <a:off x="5595467" y="6024520"/>
                <a:ext cx="2550955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F9126A9-F3A6-4CE0-9A5B-52F670C9E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467" y="6024520"/>
                <a:ext cx="2550955" cy="399084"/>
              </a:xfrm>
              <a:prstGeom prst="rect">
                <a:avLst/>
              </a:prstGeom>
              <a:blipFill>
                <a:blip r:embed="rId10"/>
                <a:stretch>
                  <a:fillRect l="-1675" b="-181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타원 26">
            <a:extLst>
              <a:ext uri="{FF2B5EF4-FFF2-40B4-BE49-F238E27FC236}">
                <a16:creationId xmlns:a16="http://schemas.microsoft.com/office/drawing/2014/main" id="{BD62AF63-D35A-4194-88D8-8CE5C71ED669}"/>
              </a:ext>
            </a:extLst>
          </p:cNvPr>
          <p:cNvSpPr/>
          <p:nvPr/>
        </p:nvSpPr>
        <p:spPr>
          <a:xfrm>
            <a:off x="3017421" y="-101480"/>
            <a:ext cx="604982" cy="60937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1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  <p:bldP spid="20" grpId="0"/>
      <p:bldP spid="21" grpId="0" animBg="1"/>
      <p:bldP spid="30" grpId="0" animBg="1"/>
      <p:bldP spid="33" grpId="0"/>
      <p:bldP spid="34" grpId="0"/>
      <p:bldP spid="35" grpId="0"/>
      <p:bldP spid="36" grpId="0"/>
      <p:bldP spid="37" grpId="0" animBg="1"/>
      <p:bldP spid="41" grpId="0"/>
      <p:bldP spid="42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2E9A1-B24A-41B5-AD5A-DB37BBF39EEE}"/>
              </a:ext>
            </a:extLst>
          </p:cNvPr>
          <p:cNvSpPr txBox="1"/>
          <p:nvPr/>
        </p:nvSpPr>
        <p:spPr>
          <a:xfrm>
            <a:off x="2243138" y="140186"/>
            <a:ext cx="6605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Electromagnetic/Hadronic Cascade</a:t>
            </a:r>
            <a:endParaRPr lang="ko-KR" altLang="en-US" sz="28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F41FB1-8C38-4A08-AF21-F9B68B43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979" y="848502"/>
            <a:ext cx="7108018" cy="5366517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4E77A06A-8C25-4E6D-A36B-FC6341F0113F}"/>
              </a:ext>
            </a:extLst>
          </p:cNvPr>
          <p:cNvCxnSpPr/>
          <p:nvPr/>
        </p:nvCxnSpPr>
        <p:spPr>
          <a:xfrm>
            <a:off x="5564260" y="2378487"/>
            <a:ext cx="0" cy="181956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B9B1E5E9-8AA7-426F-B9D0-80D628712CE2}"/>
              </a:ext>
            </a:extLst>
          </p:cNvPr>
          <p:cNvCxnSpPr/>
          <p:nvPr/>
        </p:nvCxnSpPr>
        <p:spPr>
          <a:xfrm>
            <a:off x="5984514" y="2387723"/>
            <a:ext cx="0" cy="181956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24B69A4D-A3FF-49BC-8812-5742595EDB0C}"/>
              </a:ext>
            </a:extLst>
          </p:cNvPr>
          <p:cNvCxnSpPr>
            <a:cxnSpLocks/>
          </p:cNvCxnSpPr>
          <p:nvPr/>
        </p:nvCxnSpPr>
        <p:spPr>
          <a:xfrm flipH="1">
            <a:off x="8529780" y="2003141"/>
            <a:ext cx="637311" cy="153323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D3E2E734-430A-4BAE-B207-9D2808D7E22D}"/>
              </a:ext>
            </a:extLst>
          </p:cNvPr>
          <p:cNvCxnSpPr>
            <a:cxnSpLocks/>
          </p:cNvCxnSpPr>
          <p:nvPr/>
        </p:nvCxnSpPr>
        <p:spPr>
          <a:xfrm>
            <a:off x="9540888" y="2073686"/>
            <a:ext cx="751408" cy="145807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CA92A1-4C11-4CAE-BB83-89239BA7E3DD}"/>
              </a:ext>
            </a:extLst>
          </p:cNvPr>
          <p:cNvSpPr txBox="1"/>
          <p:nvPr/>
        </p:nvSpPr>
        <p:spPr>
          <a:xfrm>
            <a:off x="4459395" y="6215019"/>
            <a:ext cx="248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multiple scattering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0B1DC6-28B9-48A6-9BE2-679761F303EF}"/>
              </a:ext>
            </a:extLst>
          </p:cNvPr>
          <p:cNvSpPr txBox="1"/>
          <p:nvPr/>
        </p:nvSpPr>
        <p:spPr>
          <a:xfrm>
            <a:off x="8048667" y="6214589"/>
            <a:ext cx="27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transverse momenta</a:t>
            </a:r>
          </a:p>
        </p:txBody>
      </p:sp>
    </p:spTree>
    <p:extLst>
      <p:ext uri="{BB962C8B-B14F-4D97-AF65-F5344CB8AC3E}">
        <p14:creationId xmlns:p14="http://schemas.microsoft.com/office/powerpoint/2010/main" val="107763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-2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2E9A1-B24A-41B5-AD5A-DB37BBF39EEE}"/>
              </a:ext>
            </a:extLst>
          </p:cNvPr>
          <p:cNvSpPr txBox="1"/>
          <p:nvPr/>
        </p:nvSpPr>
        <p:spPr>
          <a:xfrm>
            <a:off x="2243138" y="140186"/>
            <a:ext cx="6605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Muons and Protons</a:t>
            </a:r>
            <a:endParaRPr lang="ko-KR" altLang="en-US" sz="28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1CA747A-E7A9-4BED-861F-55A2A894B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8" y="663406"/>
            <a:ext cx="3152637" cy="413950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7464FE5-40F8-44E4-9452-4D9B6EAEC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593" y="2912584"/>
            <a:ext cx="6187686" cy="3780650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9CC1D85-C9A3-4432-85D6-295DF35A4DB9}"/>
              </a:ext>
            </a:extLst>
          </p:cNvPr>
          <p:cNvCxnSpPr/>
          <p:nvPr/>
        </p:nvCxnSpPr>
        <p:spPr>
          <a:xfrm flipV="1">
            <a:off x="5200073" y="1403927"/>
            <a:ext cx="674254" cy="48029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4A83C7-EC32-4477-B462-1AD1961782DF}"/>
              </a:ext>
            </a:extLst>
          </p:cNvPr>
          <p:cNvSpPr txBox="1"/>
          <p:nvPr/>
        </p:nvSpPr>
        <p:spPr>
          <a:xfrm>
            <a:off x="5976795" y="803592"/>
            <a:ext cx="3472005" cy="175432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Low energy particles</a:t>
            </a:r>
          </a:p>
          <a:p>
            <a:r>
              <a:rPr lang="en-US" altLang="ko-KR" dirty="0"/>
              <a:t>(mostly secondary origin)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Protons ~ exponential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Electrons absorbed quickly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Muons absorbed slowly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F7325-85AC-45FD-8367-B8CC4134294B}"/>
              </a:ext>
            </a:extLst>
          </p:cNvPr>
          <p:cNvSpPr txBox="1"/>
          <p:nvPr/>
        </p:nvSpPr>
        <p:spPr>
          <a:xfrm>
            <a:off x="2607258" y="5883810"/>
            <a:ext cx="3369537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Muons dominate over protons</a:t>
            </a: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AE8B50F-0ED7-413A-9F57-92E30ECD48C0}"/>
              </a:ext>
            </a:extLst>
          </p:cNvPr>
          <p:cNvCxnSpPr>
            <a:cxnSpLocks/>
          </p:cNvCxnSpPr>
          <p:nvPr/>
        </p:nvCxnSpPr>
        <p:spPr>
          <a:xfrm flipV="1">
            <a:off x="4292026" y="3767165"/>
            <a:ext cx="2690665" cy="211664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F25199F6-8B8D-48C7-B700-4D5EBB3203A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292027" y="3288145"/>
            <a:ext cx="5590882" cy="259566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34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7A2B3-E6FE-48CD-AD8E-8B0043C2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31C5216-ECD7-4BC9-8511-BA7DF9026C1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3A03579-6D53-4435-8111-980E8A63D29C}"/>
              </a:ext>
            </a:extLst>
          </p:cNvPr>
          <p:cNvSpPr/>
          <p:nvPr/>
        </p:nvSpPr>
        <p:spPr>
          <a:xfrm>
            <a:off x="2085976" y="0"/>
            <a:ext cx="1010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72B4-C356-4711-9BB8-EDD7789851C4}"/>
              </a:ext>
            </a:extLst>
          </p:cNvPr>
          <p:cNvSpPr txBox="1"/>
          <p:nvPr/>
        </p:nvSpPr>
        <p:spPr>
          <a:xfrm>
            <a:off x="61912" y="227735"/>
            <a:ext cx="21193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7.1 Propagation in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the Atmosphere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7.2 Cosmic Rays at</a:t>
            </a:r>
          </a:p>
          <a:p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Sea Level      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7.3 Cosmic Rays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Underground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7.4 Extensive Air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Showers</a:t>
            </a:r>
          </a:p>
          <a:p>
            <a:endParaRPr lang="en-US" altLang="ko-KR" sz="1400" b="1" dirty="0">
              <a:solidFill>
                <a:schemeClr val="bg1"/>
              </a:solidFill>
            </a:endParaRPr>
          </a:p>
          <a:p>
            <a:r>
              <a:rPr lang="en-US" altLang="ko-KR" sz="1400" b="1" dirty="0">
                <a:solidFill>
                  <a:schemeClr val="bg1"/>
                </a:solidFill>
              </a:rPr>
              <a:t>7.5 Nature and Origin 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of the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Highest – Energy </a:t>
            </a:r>
          </a:p>
          <a:p>
            <a:r>
              <a:rPr lang="en-US" altLang="ko-KR" sz="1400" b="1" dirty="0">
                <a:solidFill>
                  <a:schemeClr val="bg1"/>
                </a:solidFill>
              </a:rPr>
              <a:t>     Cosmic Rays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E69AAE-727F-423B-ABD9-D936693D7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6" y="0"/>
            <a:ext cx="2364651" cy="319890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016F666-6559-4EA7-ACF2-539CC2889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771" y="880687"/>
            <a:ext cx="4410691" cy="577295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6C0FDA8-8376-49D4-A68E-1E3CCACB9262}"/>
              </a:ext>
            </a:extLst>
          </p:cNvPr>
          <p:cNvSpPr/>
          <p:nvPr/>
        </p:nvSpPr>
        <p:spPr>
          <a:xfrm>
            <a:off x="2623380" y="271313"/>
            <a:ext cx="1715156" cy="6093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82221-FCCD-48A1-A771-DAC93AA507AC}"/>
              </a:ext>
            </a:extLst>
          </p:cNvPr>
          <p:cNvSpPr txBox="1"/>
          <p:nvPr/>
        </p:nvSpPr>
        <p:spPr>
          <a:xfrm>
            <a:off x="4450627" y="391334"/>
            <a:ext cx="2024064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dominant muons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9B35A-60DD-441D-B479-9C53AFB2D428}"/>
              </a:ext>
            </a:extLst>
          </p:cNvPr>
          <p:cNvSpPr txBox="1"/>
          <p:nvPr/>
        </p:nvSpPr>
        <p:spPr>
          <a:xfrm>
            <a:off x="4450627" y="1093227"/>
            <a:ext cx="2024064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Pion decay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FC7524-CFF7-4534-BBD9-47C48F0F156D}"/>
              </a:ext>
            </a:extLst>
          </p:cNvPr>
          <p:cNvSpPr txBox="1"/>
          <p:nvPr/>
        </p:nvSpPr>
        <p:spPr>
          <a:xfrm>
            <a:off x="4450627" y="1795121"/>
            <a:ext cx="2024064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Hadron cascade</a:t>
            </a:r>
          </a:p>
        </p:txBody>
      </p:sp>
      <p:sp>
        <p:nvSpPr>
          <p:cNvPr id="15" name="화살표: 아래쪽 14">
            <a:extLst>
              <a:ext uri="{FF2B5EF4-FFF2-40B4-BE49-F238E27FC236}">
                <a16:creationId xmlns:a16="http://schemas.microsoft.com/office/drawing/2014/main" id="{5FD8024E-F6CB-4A6B-B74B-1AFA44C90FC6}"/>
              </a:ext>
            </a:extLst>
          </p:cNvPr>
          <p:cNvSpPr/>
          <p:nvPr/>
        </p:nvSpPr>
        <p:spPr>
          <a:xfrm rot="10800000">
            <a:off x="5285208" y="767498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화살표: 아래쪽 15">
            <a:extLst>
              <a:ext uri="{FF2B5EF4-FFF2-40B4-BE49-F238E27FC236}">
                <a16:creationId xmlns:a16="http://schemas.microsoft.com/office/drawing/2014/main" id="{B7DDFFE9-E746-44F1-8C21-4691B41AF8A2}"/>
              </a:ext>
            </a:extLst>
          </p:cNvPr>
          <p:cNvSpPr/>
          <p:nvPr/>
        </p:nvSpPr>
        <p:spPr>
          <a:xfrm rot="10800000">
            <a:off x="5309634" y="1475612"/>
            <a:ext cx="310342" cy="382385"/>
          </a:xfrm>
          <a:prstGeom prst="downArrow">
            <a:avLst>
              <a:gd name="adj1" fmla="val 41171"/>
              <a:gd name="adj2" fmla="val 5050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C9992B7-A13A-433F-8CB2-FE8E891B2319}"/>
              </a:ext>
            </a:extLst>
          </p:cNvPr>
          <p:cNvSpPr/>
          <p:nvPr/>
        </p:nvSpPr>
        <p:spPr>
          <a:xfrm>
            <a:off x="9902758" y="1235413"/>
            <a:ext cx="632298" cy="4426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513F7D4D-9AB3-4CE4-8CB8-ADC84A5F7A12}"/>
              </a:ext>
            </a:extLst>
          </p:cNvPr>
          <p:cNvCxnSpPr/>
          <p:nvPr/>
        </p:nvCxnSpPr>
        <p:spPr>
          <a:xfrm>
            <a:off x="8910537" y="2164453"/>
            <a:ext cx="0" cy="744117"/>
          </a:xfrm>
          <a:prstGeom prst="straightConnector1">
            <a:avLst/>
          </a:prstGeom>
          <a:ln w="571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D00DF008-31D1-4B9F-9F9E-B25F3F3D013A}"/>
              </a:ext>
            </a:extLst>
          </p:cNvPr>
          <p:cNvCxnSpPr/>
          <p:nvPr/>
        </p:nvCxnSpPr>
        <p:spPr>
          <a:xfrm flipH="1">
            <a:off x="6974732" y="2548647"/>
            <a:ext cx="1770434" cy="554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FE1759-C4DB-444F-B912-F08D2DCB0C28}"/>
              </a:ext>
            </a:extLst>
          </p:cNvPr>
          <p:cNvSpPr txBox="1"/>
          <p:nvPr/>
        </p:nvSpPr>
        <p:spPr>
          <a:xfrm>
            <a:off x="4613466" y="3148482"/>
            <a:ext cx="301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muon decay probability 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516588E-E4E6-4CCD-B731-F8B5C2A6CA40}"/>
                  </a:ext>
                </a:extLst>
              </p:cNvPr>
              <p:cNvSpPr txBox="1"/>
              <p:nvPr/>
            </p:nvSpPr>
            <p:spPr>
              <a:xfrm>
                <a:off x="3661953" y="3709606"/>
                <a:ext cx="2638158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ko-KR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=6.2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516588E-E4E6-4CCD-B731-F8B5C2A6C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953" y="3709606"/>
                <a:ext cx="2638158" cy="399084"/>
              </a:xfrm>
              <a:prstGeom prst="rect">
                <a:avLst/>
              </a:prstGeom>
              <a:blipFill>
                <a:blip r:embed="rId5"/>
                <a:stretch>
                  <a:fillRect l="-463" r="-1852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CD4DE6-12DC-4736-BA21-249AABA542E2}"/>
                  </a:ext>
                </a:extLst>
              </p:cNvPr>
              <p:cNvSpPr txBox="1"/>
              <p:nvPr/>
            </p:nvSpPr>
            <p:spPr>
              <a:xfrm>
                <a:off x="3661953" y="4245813"/>
                <a:ext cx="24338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ko-KR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ko-KR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=78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CD4DE6-12DC-4736-BA21-249AABA54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953" y="4245813"/>
                <a:ext cx="2433808" cy="369332"/>
              </a:xfrm>
              <a:prstGeom prst="rect">
                <a:avLst/>
              </a:prstGeom>
              <a:blipFill>
                <a:blip r:embed="rId6"/>
                <a:stretch>
                  <a:fillRect l="-501" r="-1504" b="-262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90F81CD-C6C5-49E4-BD86-DA646526851B}"/>
              </a:ext>
            </a:extLst>
          </p:cNvPr>
          <p:cNvSpPr txBox="1"/>
          <p:nvPr/>
        </p:nvSpPr>
        <p:spPr>
          <a:xfrm>
            <a:off x="3526184" y="4752268"/>
            <a:ext cx="31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absorbed in the atmosphere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4FECA-E887-4DFC-BDEB-FB1BDE0DC5E0}"/>
              </a:ext>
            </a:extLst>
          </p:cNvPr>
          <p:cNvSpPr txBox="1"/>
          <p:nvPr/>
        </p:nvSpPr>
        <p:spPr>
          <a:xfrm>
            <a:off x="4111965" y="5792647"/>
            <a:ext cx="351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Providing muons lower energy</a:t>
            </a:r>
            <a:endParaRPr lang="ko-KR" altLang="en-US" dirty="0"/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35B3282D-E2A2-4EA0-8079-125C5A69029D}"/>
              </a:ext>
            </a:extLst>
          </p:cNvPr>
          <p:cNvCxnSpPr>
            <a:cxnSpLocks/>
          </p:cNvCxnSpPr>
          <p:nvPr/>
        </p:nvCxnSpPr>
        <p:spPr>
          <a:xfrm flipV="1">
            <a:off x="6683320" y="4936934"/>
            <a:ext cx="4075471" cy="848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화살표: 오른쪽으로 구부러짐 32">
            <a:extLst>
              <a:ext uri="{FF2B5EF4-FFF2-40B4-BE49-F238E27FC236}">
                <a16:creationId xmlns:a16="http://schemas.microsoft.com/office/drawing/2014/main" id="{5A728B4E-343A-46B2-8FBE-B0591C1ED821}"/>
              </a:ext>
            </a:extLst>
          </p:cNvPr>
          <p:cNvSpPr/>
          <p:nvPr/>
        </p:nvSpPr>
        <p:spPr>
          <a:xfrm rot="996357" flipV="1">
            <a:off x="3122896" y="2811319"/>
            <a:ext cx="1118591" cy="3198908"/>
          </a:xfrm>
          <a:prstGeom prst="curvedRightArrow">
            <a:avLst>
              <a:gd name="adj1" fmla="val 25000"/>
              <a:gd name="adj2" fmla="val 53506"/>
              <a:gd name="adj3" fmla="val 25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9935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35 -0.00278 L 0.07448 -0.002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19" grpId="1" animBg="1"/>
      <p:bldP spid="19" grpId="2" animBg="1"/>
      <p:bldP spid="25" grpId="0"/>
      <p:bldP spid="26" grpId="0"/>
      <p:bldP spid="27" grpId="0"/>
      <p:bldP spid="28" grpId="0"/>
      <p:bldP spid="29" grpId="0"/>
      <p:bldP spid="3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3390</TotalTime>
  <Words>1199</Words>
  <Application>Microsoft Office PowerPoint</Application>
  <PresentationFormat>와이드스크린</PresentationFormat>
  <Paragraphs>471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맑은 고딕</vt:lpstr>
      <vt:lpstr>Arial</vt:lpstr>
      <vt:lpstr>Cambria Math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수미</dc:creator>
  <cp:lastModifiedBy>김수미</cp:lastModifiedBy>
  <cp:revision>3</cp:revision>
  <dcterms:created xsi:type="dcterms:W3CDTF">2021-05-27T07:27:06Z</dcterms:created>
  <dcterms:modified xsi:type="dcterms:W3CDTF">2021-06-03T18:42:40Z</dcterms:modified>
</cp:coreProperties>
</file>