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70" r:id="rId6"/>
    <p:sldId id="272" r:id="rId7"/>
    <p:sldId id="273" r:id="rId8"/>
    <p:sldId id="274" r:id="rId9"/>
    <p:sldId id="267" r:id="rId10"/>
    <p:sldId id="275" r:id="rId11"/>
    <p:sldId id="276" r:id="rId12"/>
    <p:sldId id="277" r:id="rId13"/>
    <p:sldId id="279" r:id="rId14"/>
    <p:sldId id="278" r:id="rId15"/>
    <p:sldId id="280" r:id="rId16"/>
    <p:sldId id="281" r:id="rId17"/>
    <p:sldId id="282" r:id="rId18"/>
    <p:sldId id="283" r:id="rId19"/>
    <p:sldId id="262" r:id="rId20"/>
    <p:sldId id="284" r:id="rId21"/>
    <p:sldId id="286" r:id="rId22"/>
    <p:sldId id="287" r:id="rId23"/>
    <p:sldId id="288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FF"/>
    <a:srgbClr val="FFFF00"/>
    <a:srgbClr val="0000FF"/>
    <a:srgbClr val="BE1E2E"/>
    <a:srgbClr val="00FF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AE963-EF5E-40A0-9140-F02AC09B643A}" v="663" dt="2021-05-26T15:39:07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9" autoAdjust="0"/>
    <p:restoredTop sz="95214" autoAdjust="0"/>
  </p:normalViewPr>
  <p:slideViewPr>
    <p:cSldViewPr snapToGrid="0">
      <p:cViewPr varScale="1">
        <p:scale>
          <a:sx n="78" d="100"/>
          <a:sy n="78" d="100"/>
        </p:scale>
        <p:origin x="67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o Hyeonmo" userId="2334cf3743a127b3" providerId="LiveId" clId="{272AE963-EF5E-40A0-9140-F02AC09B643A}"/>
    <pc:docChg chg="undo redo custSel addSld delSld modSld">
      <pc:chgData name="Koo Hyeonmo" userId="2334cf3743a127b3" providerId="LiveId" clId="{272AE963-EF5E-40A0-9140-F02AC09B643A}" dt="2021-05-26T15:42:19.319" v="1034" actId="732"/>
      <pc:docMkLst>
        <pc:docMk/>
      </pc:docMkLst>
      <pc:sldChg chg="addSp delSp modSp mod modAnim">
        <pc:chgData name="Koo Hyeonmo" userId="2334cf3743a127b3" providerId="LiveId" clId="{272AE963-EF5E-40A0-9140-F02AC09B643A}" dt="2021-04-29T02:47:29.950" v="847"/>
        <pc:sldMkLst>
          <pc:docMk/>
          <pc:sldMk cId="1579057024" sldId="258"/>
        </pc:sldMkLst>
        <pc:spChg chg="add mod">
          <ac:chgData name="Koo Hyeonmo" userId="2334cf3743a127b3" providerId="LiveId" clId="{272AE963-EF5E-40A0-9140-F02AC09B643A}" dt="2021-04-29T02:44:47.331" v="823" actId="1076"/>
          <ac:spMkLst>
            <pc:docMk/>
            <pc:sldMk cId="1579057024" sldId="258"/>
            <ac:spMk id="2" creationId="{032F34E8-E524-4056-B57B-EE6BBFBD2AA5}"/>
          </ac:spMkLst>
        </pc:spChg>
        <pc:spChg chg="add mod ord">
          <ac:chgData name="Koo Hyeonmo" userId="2334cf3743a127b3" providerId="LiveId" clId="{272AE963-EF5E-40A0-9140-F02AC09B643A}" dt="2021-04-29T02:47:01.255" v="844" actId="14838"/>
          <ac:spMkLst>
            <pc:docMk/>
            <pc:sldMk cId="1579057024" sldId="258"/>
            <ac:spMk id="3" creationId="{E82BDDE3-C7E6-4B5E-9950-E7B00E04B0DA}"/>
          </ac:spMkLst>
        </pc:spChg>
        <pc:spChg chg="del mod">
          <ac:chgData name="Koo Hyeonmo" userId="2334cf3743a127b3" providerId="LiveId" clId="{272AE963-EF5E-40A0-9140-F02AC09B643A}" dt="2021-04-29T02:45:40.721" v="833"/>
          <ac:spMkLst>
            <pc:docMk/>
            <pc:sldMk cId="1579057024" sldId="258"/>
            <ac:spMk id="5" creationId="{00000000-0000-0000-0000-000000000000}"/>
          </ac:spMkLst>
        </pc:spChg>
        <pc:spChg chg="del">
          <ac:chgData name="Koo Hyeonmo" userId="2334cf3743a127b3" providerId="LiveId" clId="{272AE963-EF5E-40A0-9140-F02AC09B643A}" dt="2021-04-28T14:22:30.651" v="8" actId="478"/>
          <ac:spMkLst>
            <pc:docMk/>
            <pc:sldMk cId="1579057024" sldId="258"/>
            <ac:spMk id="6" creationId="{164A1824-7B4C-483B-94A3-912C90279BC0}"/>
          </ac:spMkLst>
        </pc:spChg>
        <pc:spChg chg="add mod">
          <ac:chgData name="Koo Hyeonmo" userId="2334cf3743a127b3" providerId="LiveId" clId="{272AE963-EF5E-40A0-9140-F02AC09B643A}" dt="2021-04-28T14:22:31.018" v="9"/>
          <ac:spMkLst>
            <pc:docMk/>
            <pc:sldMk cId="1579057024" sldId="258"/>
            <ac:spMk id="8" creationId="{CAD4F417-8160-4C2A-BE41-5A09063B54DB}"/>
          </ac:spMkLst>
        </pc:spChg>
        <pc:picChg chg="add mod">
          <ac:chgData name="Koo Hyeonmo" userId="2334cf3743a127b3" providerId="LiveId" clId="{272AE963-EF5E-40A0-9140-F02AC09B643A}" dt="2021-04-29T02:45:29.538" v="829" actId="167"/>
          <ac:picMkLst>
            <pc:docMk/>
            <pc:sldMk cId="1579057024" sldId="258"/>
            <ac:picMk id="1026" creationId="{89528C99-A9E9-4D91-973A-78397397A6C0}"/>
          </ac:picMkLst>
        </pc:picChg>
      </pc:sldChg>
      <pc:sldChg chg="addSp delSp modSp mod modAnim modNotesTx">
        <pc:chgData name="Koo Hyeonmo" userId="2334cf3743a127b3" providerId="LiveId" clId="{272AE963-EF5E-40A0-9140-F02AC09B643A}" dt="2021-04-28T16:53:07.860" v="504" actId="1076"/>
        <pc:sldMkLst>
          <pc:docMk/>
          <pc:sldMk cId="4073725284" sldId="260"/>
        </pc:sldMkLst>
        <pc:spChg chg="del mod">
          <ac:chgData name="Koo Hyeonmo" userId="2334cf3743a127b3" providerId="LiveId" clId="{272AE963-EF5E-40A0-9140-F02AC09B643A}" dt="2021-04-28T14:24:38.435" v="14" actId="478"/>
          <ac:spMkLst>
            <pc:docMk/>
            <pc:sldMk cId="4073725284" sldId="260"/>
            <ac:spMk id="2" creationId="{00000000-0000-0000-0000-000000000000}"/>
          </ac:spMkLst>
        </pc:spChg>
        <pc:spChg chg="mod">
          <ac:chgData name="Koo Hyeonmo" userId="2334cf3743a127b3" providerId="LiveId" clId="{272AE963-EF5E-40A0-9140-F02AC09B643A}" dt="2021-04-28T16:33:08.043" v="433" actId="164"/>
          <ac:spMkLst>
            <pc:docMk/>
            <pc:sldMk cId="4073725284" sldId="260"/>
            <ac:spMk id="12" creationId="{00000000-0000-0000-0000-000000000000}"/>
          </ac:spMkLst>
        </pc:spChg>
        <pc:spChg chg="mod">
          <ac:chgData name="Koo Hyeonmo" userId="2334cf3743a127b3" providerId="LiveId" clId="{272AE963-EF5E-40A0-9140-F02AC09B643A}" dt="2021-04-28T14:41:04.979" v="139" actId="403"/>
          <ac:spMkLst>
            <pc:docMk/>
            <pc:sldMk cId="4073725284" sldId="260"/>
            <ac:spMk id="13" creationId="{00000000-0000-0000-0000-000000000000}"/>
          </ac:spMkLst>
        </pc:spChg>
        <pc:spChg chg="add del mod">
          <ac:chgData name="Koo Hyeonmo" userId="2334cf3743a127b3" providerId="LiveId" clId="{272AE963-EF5E-40A0-9140-F02AC09B643A}" dt="2021-04-28T14:22:28.102" v="7" actId="21"/>
          <ac:spMkLst>
            <pc:docMk/>
            <pc:sldMk cId="4073725284" sldId="260"/>
            <ac:spMk id="14" creationId="{A40CB2BF-2EA7-45D9-9902-EF0A801254A1}"/>
          </ac:spMkLst>
        </pc:spChg>
        <pc:spChg chg="mod">
          <ac:chgData name="Koo Hyeonmo" userId="2334cf3743a127b3" providerId="LiveId" clId="{272AE963-EF5E-40A0-9140-F02AC09B643A}" dt="2021-04-28T16:14:51.247" v="140" actId="1076"/>
          <ac:spMkLst>
            <pc:docMk/>
            <pc:sldMk cId="4073725284" sldId="260"/>
            <ac:spMk id="20" creationId="{00000000-0000-0000-0000-000000000000}"/>
          </ac:spMkLst>
        </pc:spChg>
        <pc:spChg chg="mod">
          <ac:chgData name="Koo Hyeonmo" userId="2334cf3743a127b3" providerId="LiveId" clId="{272AE963-EF5E-40A0-9140-F02AC09B643A}" dt="2021-04-28T16:14:53.706" v="141" actId="1076"/>
          <ac:spMkLst>
            <pc:docMk/>
            <pc:sldMk cId="4073725284" sldId="260"/>
            <ac:spMk id="21" creationId="{00000000-0000-0000-0000-000000000000}"/>
          </ac:spMkLst>
        </pc:spChg>
        <pc:spChg chg="add mod">
          <ac:chgData name="Koo Hyeonmo" userId="2334cf3743a127b3" providerId="LiveId" clId="{272AE963-EF5E-40A0-9140-F02AC09B643A}" dt="2021-04-28T14:37:53.100" v="68" actId="1076"/>
          <ac:spMkLst>
            <pc:docMk/>
            <pc:sldMk cId="4073725284" sldId="260"/>
            <ac:spMk id="24" creationId="{8E8BD3A2-E468-440C-BEF0-3C8F5E6B6256}"/>
          </ac:spMkLst>
        </pc:spChg>
        <pc:spChg chg="add mod">
          <ac:chgData name="Koo Hyeonmo" userId="2334cf3743a127b3" providerId="LiveId" clId="{272AE963-EF5E-40A0-9140-F02AC09B643A}" dt="2021-04-28T14:38:23.220" v="74" actId="114"/>
          <ac:spMkLst>
            <pc:docMk/>
            <pc:sldMk cId="4073725284" sldId="260"/>
            <ac:spMk id="25" creationId="{2329BAF2-9C62-47BD-B482-9323B360AB78}"/>
          </ac:spMkLst>
        </pc:spChg>
        <pc:spChg chg="add mod">
          <ac:chgData name="Koo Hyeonmo" userId="2334cf3743a127b3" providerId="LiveId" clId="{272AE963-EF5E-40A0-9140-F02AC09B643A}" dt="2021-04-28T16:53:07.860" v="504" actId="1076"/>
          <ac:spMkLst>
            <pc:docMk/>
            <pc:sldMk cId="4073725284" sldId="260"/>
            <ac:spMk id="26" creationId="{B9E04662-01ED-4A20-BD8B-73ED052664FB}"/>
          </ac:spMkLst>
        </pc:spChg>
        <pc:spChg chg="add mod">
          <ac:chgData name="Koo Hyeonmo" userId="2334cf3743a127b3" providerId="LiveId" clId="{272AE963-EF5E-40A0-9140-F02AC09B643A}" dt="2021-04-28T16:16:31.519" v="154" actId="1076"/>
          <ac:spMkLst>
            <pc:docMk/>
            <pc:sldMk cId="4073725284" sldId="260"/>
            <ac:spMk id="27" creationId="{243E67DA-8DAE-4DCA-BD93-E378A6121517}"/>
          </ac:spMkLst>
        </pc:spChg>
        <pc:spChg chg="add del mod">
          <ac:chgData name="Koo Hyeonmo" userId="2334cf3743a127b3" providerId="LiveId" clId="{272AE963-EF5E-40A0-9140-F02AC09B643A}" dt="2021-04-28T16:22:07.879" v="285" actId="403"/>
          <ac:spMkLst>
            <pc:docMk/>
            <pc:sldMk cId="4073725284" sldId="260"/>
            <ac:spMk id="28" creationId="{B00495D1-46A1-4DF4-8084-136F0FA6F0B1}"/>
          </ac:spMkLst>
        </pc:spChg>
        <pc:spChg chg="add mod">
          <ac:chgData name="Koo Hyeonmo" userId="2334cf3743a127b3" providerId="LiveId" clId="{272AE963-EF5E-40A0-9140-F02AC09B643A}" dt="2021-04-28T16:52:58.221" v="502" actId="1076"/>
          <ac:spMkLst>
            <pc:docMk/>
            <pc:sldMk cId="4073725284" sldId="260"/>
            <ac:spMk id="29" creationId="{CA8FB888-D0AB-47E5-B7F4-652E45D7716C}"/>
          </ac:spMkLst>
        </pc:spChg>
        <pc:spChg chg="add mod">
          <ac:chgData name="Koo Hyeonmo" userId="2334cf3743a127b3" providerId="LiveId" clId="{272AE963-EF5E-40A0-9140-F02AC09B643A}" dt="2021-04-28T16:19:04.067" v="257" actId="571"/>
          <ac:spMkLst>
            <pc:docMk/>
            <pc:sldMk cId="4073725284" sldId="260"/>
            <ac:spMk id="30" creationId="{26730382-E0A0-46CA-860D-870A74391828}"/>
          </ac:spMkLst>
        </pc:spChg>
        <pc:spChg chg="add mod">
          <ac:chgData name="Koo Hyeonmo" userId="2334cf3743a127b3" providerId="LiveId" clId="{272AE963-EF5E-40A0-9140-F02AC09B643A}" dt="2021-04-28T16:24:51.423" v="412" actId="1076"/>
          <ac:spMkLst>
            <pc:docMk/>
            <pc:sldMk cId="4073725284" sldId="260"/>
            <ac:spMk id="31" creationId="{E5E906F1-7BE2-40E4-9E80-48E8A5FB67E6}"/>
          </ac:spMkLst>
        </pc:spChg>
        <pc:spChg chg="add mod">
          <ac:chgData name="Koo Hyeonmo" userId="2334cf3743a127b3" providerId="LiveId" clId="{272AE963-EF5E-40A0-9140-F02AC09B643A}" dt="2021-04-28T16:28:41.595" v="414" actId="571"/>
          <ac:spMkLst>
            <pc:docMk/>
            <pc:sldMk cId="4073725284" sldId="260"/>
            <ac:spMk id="32" creationId="{BDE66817-C33A-4265-94A3-E01C1B45002A}"/>
          </ac:spMkLst>
        </pc:spChg>
        <pc:grpChg chg="add mod">
          <ac:chgData name="Koo Hyeonmo" userId="2334cf3743a127b3" providerId="LiveId" clId="{272AE963-EF5E-40A0-9140-F02AC09B643A}" dt="2021-04-28T16:33:08.043" v="433" actId="164"/>
          <ac:grpSpMkLst>
            <pc:docMk/>
            <pc:sldMk cId="4073725284" sldId="260"/>
            <ac:grpSpMk id="36" creationId="{8A06975F-AE2D-4E20-AA0D-DF00EF6869AB}"/>
          </ac:grpSpMkLst>
        </pc:grpChg>
        <pc:cxnChg chg="mod">
          <ac:chgData name="Koo Hyeonmo" userId="2334cf3743a127b3" providerId="LiveId" clId="{272AE963-EF5E-40A0-9140-F02AC09B643A}" dt="2021-04-28T14:24:49.002" v="17" actId="1076"/>
          <ac:cxnSpMkLst>
            <pc:docMk/>
            <pc:sldMk cId="4073725284" sldId="260"/>
            <ac:cxnSpMk id="5" creationId="{00000000-0000-0000-0000-000000000000}"/>
          </ac:cxnSpMkLst>
        </pc:cxnChg>
        <pc:cxnChg chg="mod">
          <ac:chgData name="Koo Hyeonmo" userId="2334cf3743a127b3" providerId="LiveId" clId="{272AE963-EF5E-40A0-9140-F02AC09B643A}" dt="2021-04-28T16:33:08.043" v="433" actId="164"/>
          <ac:cxnSpMkLst>
            <pc:docMk/>
            <pc:sldMk cId="4073725284" sldId="260"/>
            <ac:cxnSpMk id="6" creationId="{00000000-0000-0000-0000-000000000000}"/>
          </ac:cxnSpMkLst>
        </pc:cxnChg>
        <pc:cxnChg chg="add mod">
          <ac:chgData name="Koo Hyeonmo" userId="2334cf3743a127b3" providerId="LiveId" clId="{272AE963-EF5E-40A0-9140-F02AC09B643A}" dt="2021-04-28T14:37:06.409" v="50" actId="1076"/>
          <ac:cxnSpMkLst>
            <pc:docMk/>
            <pc:sldMk cId="4073725284" sldId="260"/>
            <ac:cxnSpMk id="11" creationId="{39CFDDEF-5A7B-4B9F-813D-0AFEBAAB8AFE}"/>
          </ac:cxnSpMkLst>
        </pc:cxnChg>
        <pc:cxnChg chg="mod">
          <ac:chgData name="Koo Hyeonmo" userId="2334cf3743a127b3" providerId="LiveId" clId="{272AE963-EF5E-40A0-9140-F02AC09B643A}" dt="2021-04-28T14:25:25.819" v="32" actId="14100"/>
          <ac:cxnSpMkLst>
            <pc:docMk/>
            <pc:sldMk cId="4073725284" sldId="260"/>
            <ac:cxnSpMk id="16" creationId="{00000000-0000-0000-0000-000000000000}"/>
          </ac:cxnSpMkLst>
        </pc:cxnChg>
        <pc:cxnChg chg="mod">
          <ac:chgData name="Koo Hyeonmo" userId="2334cf3743a127b3" providerId="LiveId" clId="{272AE963-EF5E-40A0-9140-F02AC09B643A}" dt="2021-04-28T14:25:35.530" v="38" actId="14100"/>
          <ac:cxnSpMkLst>
            <pc:docMk/>
            <pc:sldMk cId="4073725284" sldId="260"/>
            <ac:cxnSpMk id="18" creationId="{00000000-0000-0000-0000-000000000000}"/>
          </ac:cxnSpMkLst>
        </pc:cxnChg>
        <pc:cxnChg chg="add mod">
          <ac:chgData name="Koo Hyeonmo" userId="2334cf3743a127b3" providerId="LiveId" clId="{272AE963-EF5E-40A0-9140-F02AC09B643A}" dt="2021-04-28T14:37:22.110" v="53" actId="14100"/>
          <ac:cxnSpMkLst>
            <pc:docMk/>
            <pc:sldMk cId="4073725284" sldId="260"/>
            <ac:cxnSpMk id="19" creationId="{EB84239C-5878-46E7-8A19-B476E2DA5A79}"/>
          </ac:cxnSpMkLst>
        </pc:cxnChg>
        <pc:cxnChg chg="add mod">
          <ac:chgData name="Koo Hyeonmo" userId="2334cf3743a127b3" providerId="LiveId" clId="{272AE963-EF5E-40A0-9140-F02AC09B643A}" dt="2021-04-28T16:52:54.628" v="501" actId="14100"/>
          <ac:cxnSpMkLst>
            <pc:docMk/>
            <pc:sldMk cId="4073725284" sldId="260"/>
            <ac:cxnSpMk id="22" creationId="{24CE80EE-4F62-4EE9-85E6-17D80BA3B0FA}"/>
          </ac:cxnSpMkLst>
        </pc:cxnChg>
        <pc:cxnChg chg="add del mod">
          <ac:chgData name="Koo Hyeonmo" userId="2334cf3743a127b3" providerId="LiveId" clId="{272AE963-EF5E-40A0-9140-F02AC09B643A}" dt="2021-04-28T16:32:32.709" v="431" actId="478"/>
          <ac:cxnSpMkLst>
            <pc:docMk/>
            <pc:sldMk cId="4073725284" sldId="260"/>
            <ac:cxnSpMk id="33" creationId="{DBBD6CFE-8005-458C-9462-E3A9F725D982}"/>
          </ac:cxnSpMkLst>
        </pc:cxnChg>
        <pc:cxnChg chg="add del mod">
          <ac:chgData name="Koo Hyeonmo" userId="2334cf3743a127b3" providerId="LiveId" clId="{272AE963-EF5E-40A0-9140-F02AC09B643A}" dt="2021-04-28T16:35:16.717" v="451" actId="478"/>
          <ac:cxnSpMkLst>
            <pc:docMk/>
            <pc:sldMk cId="4073725284" sldId="260"/>
            <ac:cxnSpMk id="37" creationId="{7CF0E19F-F5EE-4365-AAE2-716C1DBBACC0}"/>
          </ac:cxnSpMkLst>
        </pc:cxnChg>
        <pc:cxnChg chg="add del mod">
          <ac:chgData name="Koo Hyeonmo" userId="2334cf3743a127b3" providerId="LiveId" clId="{272AE963-EF5E-40A0-9140-F02AC09B643A}" dt="2021-04-28T16:40:31.397" v="479" actId="478"/>
          <ac:cxnSpMkLst>
            <pc:docMk/>
            <pc:sldMk cId="4073725284" sldId="260"/>
            <ac:cxnSpMk id="38" creationId="{B2272BBE-62B3-4278-B2DE-C0D7937D39AA}"/>
          </ac:cxnSpMkLst>
        </pc:cxnChg>
        <pc:cxnChg chg="add mod">
          <ac:chgData name="Koo Hyeonmo" userId="2334cf3743a127b3" providerId="LiveId" clId="{272AE963-EF5E-40A0-9140-F02AC09B643A}" dt="2021-04-28T16:44:05.596" v="498" actId="1035"/>
          <ac:cxnSpMkLst>
            <pc:docMk/>
            <pc:sldMk cId="4073725284" sldId="260"/>
            <ac:cxnSpMk id="42" creationId="{A6998F26-6E22-43FA-886D-53827F7E2018}"/>
          </ac:cxnSpMkLst>
        </pc:cxnChg>
        <pc:cxnChg chg="add del mod">
          <ac:chgData name="Koo Hyeonmo" userId="2334cf3743a127b3" providerId="LiveId" clId="{272AE963-EF5E-40A0-9140-F02AC09B643A}" dt="2021-04-28T16:42:03.472" v="489" actId="478"/>
          <ac:cxnSpMkLst>
            <pc:docMk/>
            <pc:sldMk cId="4073725284" sldId="260"/>
            <ac:cxnSpMk id="47" creationId="{98BBAB0F-0BCF-48CB-81C0-DBA42D57D5CD}"/>
          </ac:cxnSpMkLst>
        </pc:cxnChg>
        <pc:cxnChg chg="add del mod">
          <ac:chgData name="Koo Hyeonmo" userId="2334cf3743a127b3" providerId="LiveId" clId="{272AE963-EF5E-40A0-9140-F02AC09B643A}" dt="2021-04-28T16:42:01.789" v="488" actId="478"/>
          <ac:cxnSpMkLst>
            <pc:docMk/>
            <pc:sldMk cId="4073725284" sldId="260"/>
            <ac:cxnSpMk id="57" creationId="{B92A1568-C2AC-499D-BEE6-670482B64208}"/>
          </ac:cxnSpMkLst>
        </pc:cxnChg>
      </pc:sldChg>
      <pc:sldChg chg="modSp mod">
        <pc:chgData name="Koo Hyeonmo" userId="2334cf3743a127b3" providerId="LiveId" clId="{272AE963-EF5E-40A0-9140-F02AC09B643A}" dt="2021-04-28T14:22:49.552" v="10" actId="1076"/>
        <pc:sldMkLst>
          <pc:docMk/>
          <pc:sldMk cId="3718589473" sldId="268"/>
        </pc:sldMkLst>
        <pc:spChg chg="mod">
          <ac:chgData name="Koo Hyeonmo" userId="2334cf3743a127b3" providerId="LiveId" clId="{272AE963-EF5E-40A0-9140-F02AC09B643A}" dt="2021-04-28T14:22:49.552" v="10" actId="1076"/>
          <ac:spMkLst>
            <pc:docMk/>
            <pc:sldMk cId="3718589473" sldId="268"/>
            <ac:spMk id="5" creationId="{00000000-0000-0000-0000-000000000000}"/>
          </ac:spMkLst>
        </pc:spChg>
      </pc:sldChg>
      <pc:sldChg chg="addSp delSp modSp mod delAnim modAnim">
        <pc:chgData name="Koo Hyeonmo" userId="2334cf3743a127b3" providerId="LiveId" clId="{272AE963-EF5E-40A0-9140-F02AC09B643A}" dt="2021-04-28T17:23:14.683" v="781" actId="1076"/>
        <pc:sldMkLst>
          <pc:docMk/>
          <pc:sldMk cId="343946697" sldId="270"/>
        </pc:sldMkLst>
        <pc:spChg chg="add del mod">
          <ac:chgData name="Koo Hyeonmo" userId="2334cf3743a127b3" providerId="LiveId" clId="{272AE963-EF5E-40A0-9140-F02AC09B643A}" dt="2021-04-28T14:22:02.370" v="2"/>
          <ac:spMkLst>
            <pc:docMk/>
            <pc:sldMk cId="343946697" sldId="270"/>
            <ac:spMk id="14" creationId="{F01684C8-6FC8-4D4A-AF58-FFA368C971CC}"/>
          </ac:spMkLst>
        </pc:spChg>
        <pc:spChg chg="del mod">
          <ac:chgData name="Koo Hyeonmo" userId="2334cf3743a127b3" providerId="LiveId" clId="{272AE963-EF5E-40A0-9140-F02AC09B643A}" dt="2021-04-28T16:25:05.280" v="413" actId="478"/>
          <ac:spMkLst>
            <pc:docMk/>
            <pc:sldMk cId="343946697" sldId="270"/>
            <ac:spMk id="15" creationId="{00000000-0000-0000-0000-000000000000}"/>
          </ac:spMkLst>
        </pc:spChg>
        <pc:spChg chg="add del mod">
          <ac:chgData name="Koo Hyeonmo" userId="2334cf3743a127b3" providerId="LiveId" clId="{272AE963-EF5E-40A0-9140-F02AC09B643A}" dt="2021-04-28T14:38:53.255" v="83"/>
          <ac:spMkLst>
            <pc:docMk/>
            <pc:sldMk cId="343946697" sldId="270"/>
            <ac:spMk id="20" creationId="{0E637BA0-4A7C-4DAA-BC14-4160D2CF1788}"/>
          </ac:spMkLst>
        </pc:spChg>
        <pc:spChg chg="add del mod">
          <ac:chgData name="Koo Hyeonmo" userId="2334cf3743a127b3" providerId="LiveId" clId="{272AE963-EF5E-40A0-9140-F02AC09B643A}" dt="2021-04-28T14:38:53.255" v="83"/>
          <ac:spMkLst>
            <pc:docMk/>
            <pc:sldMk cId="343946697" sldId="270"/>
            <ac:spMk id="21" creationId="{51563AFA-3B7E-49D3-8867-580DB0CCC15E}"/>
          </ac:spMkLst>
        </pc:spChg>
        <pc:spChg chg="add del">
          <ac:chgData name="Koo Hyeonmo" userId="2334cf3743a127b3" providerId="LiveId" clId="{272AE963-EF5E-40A0-9140-F02AC09B643A}" dt="2021-04-28T14:39:01.621" v="86" actId="478"/>
          <ac:spMkLst>
            <pc:docMk/>
            <pc:sldMk cId="343946697" sldId="270"/>
            <ac:spMk id="23" creationId="{00000000-0000-0000-0000-000000000000}"/>
          </ac:spMkLst>
        </pc:spChg>
        <pc:spChg chg="add del">
          <ac:chgData name="Koo Hyeonmo" userId="2334cf3743a127b3" providerId="LiveId" clId="{272AE963-EF5E-40A0-9140-F02AC09B643A}" dt="2021-04-28T14:39:01.621" v="86" actId="478"/>
          <ac:spMkLst>
            <pc:docMk/>
            <pc:sldMk cId="343946697" sldId="270"/>
            <ac:spMk id="26" creationId="{00000000-0000-0000-0000-000000000000}"/>
          </ac:spMkLst>
        </pc:spChg>
        <pc:spChg chg="add del">
          <ac:chgData name="Koo Hyeonmo" userId="2334cf3743a127b3" providerId="LiveId" clId="{272AE963-EF5E-40A0-9140-F02AC09B643A}" dt="2021-04-28T14:39:01.621" v="86" actId="478"/>
          <ac:spMkLst>
            <pc:docMk/>
            <pc:sldMk cId="343946697" sldId="270"/>
            <ac:spMk id="27" creationId="{00000000-0000-0000-0000-000000000000}"/>
          </ac:spMkLst>
        </pc:spChg>
        <pc:spChg chg="add del mod">
          <ac:chgData name="Koo Hyeonmo" userId="2334cf3743a127b3" providerId="LiveId" clId="{272AE963-EF5E-40A0-9140-F02AC09B643A}" dt="2021-04-28T17:20:47.437" v="669" actId="1076"/>
          <ac:spMkLst>
            <pc:docMk/>
            <pc:sldMk cId="343946697" sldId="270"/>
            <ac:spMk id="28" creationId="{00000000-0000-0000-0000-000000000000}"/>
          </ac:spMkLst>
        </pc:spChg>
        <pc:spChg chg="add del">
          <ac:chgData name="Koo Hyeonmo" userId="2334cf3743a127b3" providerId="LiveId" clId="{272AE963-EF5E-40A0-9140-F02AC09B643A}" dt="2021-04-28T14:39:01.621" v="86" actId="478"/>
          <ac:spMkLst>
            <pc:docMk/>
            <pc:sldMk cId="343946697" sldId="270"/>
            <ac:spMk id="29" creationId="{00000000-0000-0000-0000-000000000000}"/>
          </ac:spMkLst>
        </pc:spChg>
        <pc:spChg chg="add del mod">
          <ac:chgData name="Koo Hyeonmo" userId="2334cf3743a127b3" providerId="LiveId" clId="{272AE963-EF5E-40A0-9140-F02AC09B643A}" dt="2021-04-28T14:38:53.255" v="83"/>
          <ac:spMkLst>
            <pc:docMk/>
            <pc:sldMk cId="343946697" sldId="270"/>
            <ac:spMk id="31" creationId="{CF34482D-0F4F-4E3C-9626-07226B543366}"/>
          </ac:spMkLst>
        </pc:spChg>
        <pc:spChg chg="add del mod">
          <ac:chgData name="Koo Hyeonmo" userId="2334cf3743a127b3" providerId="LiveId" clId="{272AE963-EF5E-40A0-9140-F02AC09B643A}" dt="2021-04-28T14:38:53.255" v="83"/>
          <ac:spMkLst>
            <pc:docMk/>
            <pc:sldMk cId="343946697" sldId="270"/>
            <ac:spMk id="32" creationId="{33A2638D-BB49-46D7-A314-23CE7040D0F9}"/>
          </ac:spMkLst>
        </pc:spChg>
        <pc:spChg chg="add del mod">
          <ac:chgData name="Koo Hyeonmo" userId="2334cf3743a127b3" providerId="LiveId" clId="{272AE963-EF5E-40A0-9140-F02AC09B643A}" dt="2021-04-28T14:38:53.255" v="83"/>
          <ac:spMkLst>
            <pc:docMk/>
            <pc:sldMk cId="343946697" sldId="270"/>
            <ac:spMk id="36" creationId="{B2C8D031-3858-4361-ADBD-748F490F5DED}"/>
          </ac:spMkLst>
        </pc:spChg>
        <pc:spChg chg="add del mod">
          <ac:chgData name="Koo Hyeonmo" userId="2334cf3743a127b3" providerId="LiveId" clId="{272AE963-EF5E-40A0-9140-F02AC09B643A}" dt="2021-04-28T14:38:53.255" v="83"/>
          <ac:spMkLst>
            <pc:docMk/>
            <pc:sldMk cId="343946697" sldId="270"/>
            <ac:spMk id="37" creationId="{8D54DE24-C0B1-49D7-AB89-C7210BB7B062}"/>
          </ac:spMkLst>
        </pc:spChg>
        <pc:spChg chg="add del mod">
          <ac:chgData name="Koo Hyeonmo" userId="2334cf3743a127b3" providerId="LiveId" clId="{272AE963-EF5E-40A0-9140-F02AC09B643A}" dt="2021-04-28T14:38:53.255" v="83"/>
          <ac:spMkLst>
            <pc:docMk/>
            <pc:sldMk cId="343946697" sldId="270"/>
            <ac:spMk id="38" creationId="{66DD05D7-2A2A-476A-8D82-1E4F329C2456}"/>
          </ac:spMkLst>
        </pc:spChg>
        <pc:spChg chg="add mod">
          <ac:chgData name="Koo Hyeonmo" userId="2334cf3743a127b3" providerId="LiveId" clId="{272AE963-EF5E-40A0-9140-F02AC09B643A}" dt="2021-04-28T16:43:26.660" v="493" actId="1076"/>
          <ac:spMkLst>
            <pc:docMk/>
            <pc:sldMk cId="343946697" sldId="270"/>
            <ac:spMk id="41" creationId="{F09D1169-DAF2-47DA-B75E-4E942D8BAAAC}"/>
          </ac:spMkLst>
        </pc:spChg>
        <pc:spChg chg="add mod">
          <ac:chgData name="Koo Hyeonmo" userId="2334cf3743a127b3" providerId="LiveId" clId="{272AE963-EF5E-40A0-9140-F02AC09B643A}" dt="2021-04-28T14:41:01.520" v="138" actId="403"/>
          <ac:spMkLst>
            <pc:docMk/>
            <pc:sldMk cId="343946697" sldId="270"/>
            <ac:spMk id="42" creationId="{84CAE3CA-50F9-4C9F-8533-A420189612C1}"/>
          </ac:spMkLst>
        </pc:spChg>
        <pc:spChg chg="add del mod">
          <ac:chgData name="Koo Hyeonmo" userId="2334cf3743a127b3" providerId="LiveId" clId="{272AE963-EF5E-40A0-9140-F02AC09B643A}" dt="2021-04-28T16:15:01.318" v="142" actId="478"/>
          <ac:spMkLst>
            <pc:docMk/>
            <pc:sldMk cId="343946697" sldId="270"/>
            <ac:spMk id="45" creationId="{12AB3D5B-00EF-4DA8-AFD4-D665B33CEA3B}"/>
          </ac:spMkLst>
        </pc:spChg>
        <pc:spChg chg="add del mod">
          <ac:chgData name="Koo Hyeonmo" userId="2334cf3743a127b3" providerId="LiveId" clId="{272AE963-EF5E-40A0-9140-F02AC09B643A}" dt="2021-04-28T16:15:01.318" v="142" actId="478"/>
          <ac:spMkLst>
            <pc:docMk/>
            <pc:sldMk cId="343946697" sldId="270"/>
            <ac:spMk id="46" creationId="{93A7EDD1-C6E5-4AEB-A029-5184A2C008FE}"/>
          </ac:spMkLst>
        </pc:spChg>
        <pc:spChg chg="add mod">
          <ac:chgData name="Koo Hyeonmo" userId="2334cf3743a127b3" providerId="LiveId" clId="{272AE963-EF5E-40A0-9140-F02AC09B643A}" dt="2021-04-28T14:39:02.471" v="87"/>
          <ac:spMkLst>
            <pc:docMk/>
            <pc:sldMk cId="343946697" sldId="270"/>
            <ac:spMk id="50" creationId="{4F789AB1-59BF-405A-847A-4CC7632E26F7}"/>
          </ac:spMkLst>
        </pc:spChg>
        <pc:spChg chg="add mod">
          <ac:chgData name="Koo Hyeonmo" userId="2334cf3743a127b3" providerId="LiveId" clId="{272AE963-EF5E-40A0-9140-F02AC09B643A}" dt="2021-04-28T14:39:02.471" v="87"/>
          <ac:spMkLst>
            <pc:docMk/>
            <pc:sldMk cId="343946697" sldId="270"/>
            <ac:spMk id="51" creationId="{C9F43E15-1CCA-4C7B-BBE6-D5F1E289DE14}"/>
          </ac:spMkLst>
        </pc:spChg>
        <pc:spChg chg="add del mod">
          <ac:chgData name="Koo Hyeonmo" userId="2334cf3743a127b3" providerId="LiveId" clId="{272AE963-EF5E-40A0-9140-F02AC09B643A}" dt="2021-04-28T14:39:37.179" v="96" actId="478"/>
          <ac:spMkLst>
            <pc:docMk/>
            <pc:sldMk cId="343946697" sldId="270"/>
            <ac:spMk id="52" creationId="{563B9619-A232-4663-9E8A-27A00CAB0F98}"/>
          </ac:spMkLst>
        </pc:spChg>
        <pc:spChg chg="add mod">
          <ac:chgData name="Koo Hyeonmo" userId="2334cf3743a127b3" providerId="LiveId" clId="{272AE963-EF5E-40A0-9140-F02AC09B643A}" dt="2021-04-28T16:59:53.183" v="510" actId="20577"/>
          <ac:spMkLst>
            <pc:docMk/>
            <pc:sldMk cId="343946697" sldId="270"/>
            <ac:spMk id="54" creationId="{F0FC0BD1-ABF9-466F-AF8A-26D53D1EFE33}"/>
          </ac:spMkLst>
        </pc:spChg>
        <pc:spChg chg="add mod">
          <ac:chgData name="Koo Hyeonmo" userId="2334cf3743a127b3" providerId="LiveId" clId="{272AE963-EF5E-40A0-9140-F02AC09B643A}" dt="2021-04-28T14:39:56.177" v="101" actId="571"/>
          <ac:spMkLst>
            <pc:docMk/>
            <pc:sldMk cId="343946697" sldId="270"/>
            <ac:spMk id="55" creationId="{4DAB9C5D-B786-4320-8B87-FE133E23A924}"/>
          </ac:spMkLst>
        </pc:spChg>
        <pc:spChg chg="add mod">
          <ac:chgData name="Koo Hyeonmo" userId="2334cf3743a127b3" providerId="LiveId" clId="{272AE963-EF5E-40A0-9140-F02AC09B643A}" dt="2021-04-28T17:00:40.782" v="520" actId="1076"/>
          <ac:spMkLst>
            <pc:docMk/>
            <pc:sldMk cId="343946697" sldId="270"/>
            <ac:spMk id="58" creationId="{0085147C-3832-4180-B007-BE4C2FD2FFCF}"/>
          </ac:spMkLst>
        </pc:spChg>
        <pc:spChg chg="add del mod">
          <ac:chgData name="Koo Hyeonmo" userId="2334cf3743a127b3" providerId="LiveId" clId="{272AE963-EF5E-40A0-9140-F02AC09B643A}" dt="2021-04-28T16:15:24.847" v="148" actId="478"/>
          <ac:spMkLst>
            <pc:docMk/>
            <pc:sldMk cId="343946697" sldId="270"/>
            <ac:spMk id="59" creationId="{0F60D31C-C787-4CCE-8B93-824FC9844B14}"/>
          </ac:spMkLst>
        </pc:spChg>
        <pc:spChg chg="add del mod">
          <ac:chgData name="Koo Hyeonmo" userId="2334cf3743a127b3" providerId="LiveId" clId="{272AE963-EF5E-40A0-9140-F02AC09B643A}" dt="2021-04-28T16:15:24.847" v="148" actId="478"/>
          <ac:spMkLst>
            <pc:docMk/>
            <pc:sldMk cId="343946697" sldId="270"/>
            <ac:spMk id="60" creationId="{EA992BFA-5CBB-4218-8EBF-2C83C2C51AE0}"/>
          </ac:spMkLst>
        </pc:spChg>
        <pc:spChg chg="add mod">
          <ac:chgData name="Koo Hyeonmo" userId="2334cf3743a127b3" providerId="LiveId" clId="{272AE963-EF5E-40A0-9140-F02AC09B643A}" dt="2021-04-28T16:15:31.077" v="149"/>
          <ac:spMkLst>
            <pc:docMk/>
            <pc:sldMk cId="343946697" sldId="270"/>
            <ac:spMk id="62" creationId="{EC12CBE6-F35F-45BC-A2D7-47FB365362E7}"/>
          </ac:spMkLst>
        </pc:spChg>
        <pc:spChg chg="add mod">
          <ac:chgData name="Koo Hyeonmo" userId="2334cf3743a127b3" providerId="LiveId" clId="{272AE963-EF5E-40A0-9140-F02AC09B643A}" dt="2021-04-28T16:15:31.077" v="149"/>
          <ac:spMkLst>
            <pc:docMk/>
            <pc:sldMk cId="343946697" sldId="270"/>
            <ac:spMk id="63" creationId="{99A0B5BA-3CF8-4939-8923-672600DCF617}"/>
          </ac:spMkLst>
        </pc:spChg>
        <pc:spChg chg="add del mod">
          <ac:chgData name="Koo Hyeonmo" userId="2334cf3743a127b3" providerId="LiveId" clId="{272AE963-EF5E-40A0-9140-F02AC09B643A}" dt="2021-04-28T16:43:29.584" v="494" actId="478"/>
          <ac:spMkLst>
            <pc:docMk/>
            <pc:sldMk cId="343946697" sldId="270"/>
            <ac:spMk id="64" creationId="{EADAE2AB-01C3-481E-9ED0-229B3A08B9C0}"/>
          </ac:spMkLst>
        </pc:spChg>
        <pc:spChg chg="add mod">
          <ac:chgData name="Koo Hyeonmo" userId="2334cf3743a127b3" providerId="LiveId" clId="{272AE963-EF5E-40A0-9140-F02AC09B643A}" dt="2021-04-28T17:23:10.140" v="780" actId="6549"/>
          <ac:spMkLst>
            <pc:docMk/>
            <pc:sldMk cId="343946697" sldId="270"/>
            <ac:spMk id="65" creationId="{4A395748-7581-42A4-8892-30A9342FBB7C}"/>
          </ac:spMkLst>
        </pc:spChg>
        <pc:spChg chg="add mod">
          <ac:chgData name="Koo Hyeonmo" userId="2334cf3743a127b3" providerId="LiveId" clId="{272AE963-EF5E-40A0-9140-F02AC09B643A}" dt="2021-04-28T17:00:06.702" v="513" actId="20577"/>
          <ac:spMkLst>
            <pc:docMk/>
            <pc:sldMk cId="343946697" sldId="270"/>
            <ac:spMk id="66" creationId="{7AB6B69A-8153-4E84-B6A3-4E56859DC2BE}"/>
          </ac:spMkLst>
        </pc:spChg>
        <pc:spChg chg="add mod">
          <ac:chgData name="Koo Hyeonmo" userId="2334cf3743a127b3" providerId="LiveId" clId="{272AE963-EF5E-40A0-9140-F02AC09B643A}" dt="2021-04-28T17:23:14.683" v="781" actId="1076"/>
          <ac:spMkLst>
            <pc:docMk/>
            <pc:sldMk cId="343946697" sldId="270"/>
            <ac:spMk id="67" creationId="{19EFE563-A4A6-4C08-820C-F291B8143141}"/>
          </ac:spMkLst>
        </pc:spChg>
        <pc:cxnChg chg="add del mod">
          <ac:chgData name="Koo Hyeonmo" userId="2334cf3743a127b3" providerId="LiveId" clId="{272AE963-EF5E-40A0-9140-F02AC09B643A}" dt="2021-04-28T16:59:47.754" v="507" actId="14100"/>
          <ac:cxnSpMkLst>
            <pc:docMk/>
            <pc:sldMk cId="343946697" sldId="270"/>
            <ac:cxnSpMk id="8" creationId="{00000000-0000-0000-0000-000000000000}"/>
          </ac:cxnSpMkLst>
        </pc:cxnChg>
        <pc:cxnChg chg="add del mod">
          <ac:chgData name="Koo Hyeonmo" userId="2334cf3743a127b3" providerId="LiveId" clId="{272AE963-EF5E-40A0-9140-F02AC09B643A}" dt="2021-04-28T14:38:53.255" v="83"/>
          <ac:cxnSpMkLst>
            <pc:docMk/>
            <pc:sldMk cId="343946697" sldId="270"/>
            <ac:cxnSpMk id="16" creationId="{5BA9F1D7-3521-4024-8866-65C75B749418}"/>
          </ac:cxnSpMkLst>
        </pc:cxnChg>
        <pc:cxnChg chg="add del">
          <ac:chgData name="Koo Hyeonmo" userId="2334cf3743a127b3" providerId="LiveId" clId="{272AE963-EF5E-40A0-9140-F02AC09B643A}" dt="2021-04-28T14:39:01.621" v="86" actId="478"/>
          <ac:cxnSpMkLst>
            <pc:docMk/>
            <pc:sldMk cId="343946697" sldId="270"/>
            <ac:cxnSpMk id="17" creationId="{00000000-0000-0000-0000-000000000000}"/>
          </ac:cxnSpMkLst>
        </pc:cxnChg>
        <pc:cxnChg chg="add del mod">
          <ac:chgData name="Koo Hyeonmo" userId="2334cf3743a127b3" providerId="LiveId" clId="{272AE963-EF5E-40A0-9140-F02AC09B643A}" dt="2021-04-28T14:38:53.255" v="83"/>
          <ac:cxnSpMkLst>
            <pc:docMk/>
            <pc:sldMk cId="343946697" sldId="270"/>
            <ac:cxnSpMk id="18" creationId="{DD8FE010-272A-48F0-9E9E-58987651C2F2}"/>
          </ac:cxnSpMkLst>
        </pc:cxnChg>
        <pc:cxnChg chg="add del">
          <ac:chgData name="Koo Hyeonmo" userId="2334cf3743a127b3" providerId="LiveId" clId="{272AE963-EF5E-40A0-9140-F02AC09B643A}" dt="2021-04-28T14:39:01.621" v="86" actId="478"/>
          <ac:cxnSpMkLst>
            <pc:docMk/>
            <pc:sldMk cId="343946697" sldId="270"/>
            <ac:cxnSpMk id="19" creationId="{00000000-0000-0000-0000-000000000000}"/>
          </ac:cxnSpMkLst>
        </pc:cxnChg>
        <pc:cxnChg chg="add del mod">
          <ac:chgData name="Koo Hyeonmo" userId="2334cf3743a127b3" providerId="LiveId" clId="{272AE963-EF5E-40A0-9140-F02AC09B643A}" dt="2021-04-28T14:38:53.255" v="83"/>
          <ac:cxnSpMkLst>
            <pc:docMk/>
            <pc:sldMk cId="343946697" sldId="270"/>
            <ac:cxnSpMk id="22" creationId="{D0E12CC2-9203-4950-BCAA-1508D57CE921}"/>
          </ac:cxnSpMkLst>
        </pc:cxnChg>
        <pc:cxnChg chg="add del">
          <ac:chgData name="Koo Hyeonmo" userId="2334cf3743a127b3" providerId="LiveId" clId="{272AE963-EF5E-40A0-9140-F02AC09B643A}" dt="2021-04-28T14:39:01.621" v="86" actId="478"/>
          <ac:cxnSpMkLst>
            <pc:docMk/>
            <pc:sldMk cId="343946697" sldId="270"/>
            <ac:cxnSpMk id="24" creationId="{00000000-0000-0000-0000-000000000000}"/>
          </ac:cxnSpMkLst>
        </pc:cxnChg>
        <pc:cxnChg chg="add del">
          <ac:chgData name="Koo Hyeonmo" userId="2334cf3743a127b3" providerId="LiveId" clId="{272AE963-EF5E-40A0-9140-F02AC09B643A}" dt="2021-04-28T14:39:01.621" v="86" actId="478"/>
          <ac:cxnSpMkLst>
            <pc:docMk/>
            <pc:sldMk cId="343946697" sldId="270"/>
            <ac:cxnSpMk id="25" creationId="{00000000-0000-0000-0000-000000000000}"/>
          </ac:cxnSpMkLst>
        </pc:cxnChg>
        <pc:cxnChg chg="add del mod">
          <ac:chgData name="Koo Hyeonmo" userId="2334cf3743a127b3" providerId="LiveId" clId="{272AE963-EF5E-40A0-9140-F02AC09B643A}" dt="2021-04-28T14:38:53.255" v="83"/>
          <ac:cxnSpMkLst>
            <pc:docMk/>
            <pc:sldMk cId="343946697" sldId="270"/>
            <ac:cxnSpMk id="30" creationId="{ACF9E9BE-4A94-4DFD-A45D-067B99C1B45B}"/>
          </ac:cxnSpMkLst>
        </pc:cxnChg>
        <pc:cxnChg chg="add del mod">
          <ac:chgData name="Koo Hyeonmo" userId="2334cf3743a127b3" providerId="LiveId" clId="{272AE963-EF5E-40A0-9140-F02AC09B643A}" dt="2021-04-28T14:38:53.255" v="83"/>
          <ac:cxnSpMkLst>
            <pc:docMk/>
            <pc:sldMk cId="343946697" sldId="270"/>
            <ac:cxnSpMk id="33" creationId="{757BB49F-FA92-4343-AB51-BF379A367BD3}"/>
          </ac:cxnSpMkLst>
        </pc:cxnChg>
        <pc:cxnChg chg="add del mod">
          <ac:chgData name="Koo Hyeonmo" userId="2334cf3743a127b3" providerId="LiveId" clId="{272AE963-EF5E-40A0-9140-F02AC09B643A}" dt="2021-04-28T14:38:53.255" v="83"/>
          <ac:cxnSpMkLst>
            <pc:docMk/>
            <pc:sldMk cId="343946697" sldId="270"/>
            <ac:cxnSpMk id="34" creationId="{F15AD9A7-5803-46BA-98A8-62AA3C914B87}"/>
          </ac:cxnSpMkLst>
        </pc:cxnChg>
        <pc:cxnChg chg="add del mod">
          <ac:chgData name="Koo Hyeonmo" userId="2334cf3743a127b3" providerId="LiveId" clId="{272AE963-EF5E-40A0-9140-F02AC09B643A}" dt="2021-04-28T14:38:53.255" v="83"/>
          <ac:cxnSpMkLst>
            <pc:docMk/>
            <pc:sldMk cId="343946697" sldId="270"/>
            <ac:cxnSpMk id="35" creationId="{50453B45-FBA8-4FA0-A270-9411597AF8D0}"/>
          </ac:cxnSpMkLst>
        </pc:cxnChg>
        <pc:cxnChg chg="add mod">
          <ac:chgData name="Koo Hyeonmo" userId="2334cf3743a127b3" providerId="LiveId" clId="{272AE963-EF5E-40A0-9140-F02AC09B643A}" dt="2021-04-28T14:39:08.084" v="89" actId="14100"/>
          <ac:cxnSpMkLst>
            <pc:docMk/>
            <pc:sldMk cId="343946697" sldId="270"/>
            <ac:cxnSpMk id="39" creationId="{EEBD2C3D-F915-44F9-9D75-911F480F601F}"/>
          </ac:cxnSpMkLst>
        </pc:cxnChg>
        <pc:cxnChg chg="add mod">
          <ac:chgData name="Koo Hyeonmo" userId="2334cf3743a127b3" providerId="LiveId" clId="{272AE963-EF5E-40A0-9140-F02AC09B643A}" dt="2021-04-28T14:39:10.303" v="90" actId="1076"/>
          <ac:cxnSpMkLst>
            <pc:docMk/>
            <pc:sldMk cId="343946697" sldId="270"/>
            <ac:cxnSpMk id="40" creationId="{25668456-5331-406A-9BBB-CC574A5EEAB2}"/>
          </ac:cxnSpMkLst>
        </pc:cxnChg>
        <pc:cxnChg chg="add mod">
          <ac:chgData name="Koo Hyeonmo" userId="2334cf3743a127b3" providerId="LiveId" clId="{272AE963-EF5E-40A0-9140-F02AC09B643A}" dt="2021-04-28T14:39:02.471" v="87"/>
          <ac:cxnSpMkLst>
            <pc:docMk/>
            <pc:sldMk cId="343946697" sldId="270"/>
            <ac:cxnSpMk id="43" creationId="{C6903412-68D0-4388-A28F-E6D49B5FCA48}"/>
          </ac:cxnSpMkLst>
        </pc:cxnChg>
        <pc:cxnChg chg="add mod">
          <ac:chgData name="Koo Hyeonmo" userId="2334cf3743a127b3" providerId="LiveId" clId="{272AE963-EF5E-40A0-9140-F02AC09B643A}" dt="2021-04-28T14:39:02.471" v="87"/>
          <ac:cxnSpMkLst>
            <pc:docMk/>
            <pc:sldMk cId="343946697" sldId="270"/>
            <ac:cxnSpMk id="44" creationId="{EA186393-F89C-466D-AFFE-2F9E1B5033E7}"/>
          </ac:cxnSpMkLst>
        </pc:cxnChg>
        <pc:cxnChg chg="add mod">
          <ac:chgData name="Koo Hyeonmo" userId="2334cf3743a127b3" providerId="LiveId" clId="{272AE963-EF5E-40A0-9140-F02AC09B643A}" dt="2021-04-28T14:39:02.471" v="87"/>
          <ac:cxnSpMkLst>
            <pc:docMk/>
            <pc:sldMk cId="343946697" sldId="270"/>
            <ac:cxnSpMk id="47" creationId="{BCF7B3FC-AB6C-4303-A231-C233E38015DE}"/>
          </ac:cxnSpMkLst>
        </pc:cxnChg>
        <pc:cxnChg chg="add mod">
          <ac:chgData name="Koo Hyeonmo" userId="2334cf3743a127b3" providerId="LiveId" clId="{272AE963-EF5E-40A0-9140-F02AC09B643A}" dt="2021-04-28T14:39:02.471" v="87"/>
          <ac:cxnSpMkLst>
            <pc:docMk/>
            <pc:sldMk cId="343946697" sldId="270"/>
            <ac:cxnSpMk id="48" creationId="{2A69771F-17D6-4522-A115-59F707BE3182}"/>
          </ac:cxnSpMkLst>
        </pc:cxnChg>
        <pc:cxnChg chg="add del mod">
          <ac:chgData name="Koo Hyeonmo" userId="2334cf3743a127b3" providerId="LiveId" clId="{272AE963-EF5E-40A0-9140-F02AC09B643A}" dt="2021-04-28T14:39:34.319" v="95" actId="478"/>
          <ac:cxnSpMkLst>
            <pc:docMk/>
            <pc:sldMk cId="343946697" sldId="270"/>
            <ac:cxnSpMk id="49" creationId="{4005CC0F-F9B6-4766-99FE-0268734CE424}"/>
          </ac:cxnSpMkLst>
        </pc:cxnChg>
        <pc:cxnChg chg="add mod">
          <ac:chgData name="Koo Hyeonmo" userId="2334cf3743a127b3" providerId="LiveId" clId="{272AE963-EF5E-40A0-9140-F02AC09B643A}" dt="2021-04-28T14:39:40.884" v="97" actId="14100"/>
          <ac:cxnSpMkLst>
            <pc:docMk/>
            <pc:sldMk cId="343946697" sldId="270"/>
            <ac:cxnSpMk id="53" creationId="{F9C9E6A2-7E7E-4281-BB07-2462DF785D2E}"/>
          </ac:cxnSpMkLst>
        </pc:cxnChg>
        <pc:cxnChg chg="add mod">
          <ac:chgData name="Koo Hyeonmo" userId="2334cf3743a127b3" providerId="LiveId" clId="{272AE963-EF5E-40A0-9140-F02AC09B643A}" dt="2021-04-28T14:39:56.177" v="101" actId="571"/>
          <ac:cxnSpMkLst>
            <pc:docMk/>
            <pc:sldMk cId="343946697" sldId="270"/>
            <ac:cxnSpMk id="56" creationId="{913B551F-08AD-441D-B97C-6FD32E556990}"/>
          </ac:cxnSpMkLst>
        </pc:cxnChg>
        <pc:cxnChg chg="add mod">
          <ac:chgData name="Koo Hyeonmo" userId="2334cf3743a127b3" providerId="LiveId" clId="{272AE963-EF5E-40A0-9140-F02AC09B643A}" dt="2021-04-28T14:40:12.958" v="103" actId="14100"/>
          <ac:cxnSpMkLst>
            <pc:docMk/>
            <pc:sldMk cId="343946697" sldId="270"/>
            <ac:cxnSpMk id="57" creationId="{0B9198BD-FA9F-4441-9AD5-009DA7192673}"/>
          </ac:cxnSpMkLst>
        </pc:cxnChg>
        <pc:cxnChg chg="add del mod">
          <ac:chgData name="Koo Hyeonmo" userId="2334cf3743a127b3" providerId="LiveId" clId="{272AE963-EF5E-40A0-9140-F02AC09B643A}" dt="2021-04-28T16:15:21.359" v="147" actId="478"/>
          <ac:cxnSpMkLst>
            <pc:docMk/>
            <pc:sldMk cId="343946697" sldId="270"/>
            <ac:cxnSpMk id="61" creationId="{FBDCACA9-6A7F-4E6C-9A12-1D7A20B37370}"/>
          </ac:cxnSpMkLst>
        </pc:cxnChg>
      </pc:sldChg>
      <pc:sldChg chg="add del">
        <pc:chgData name="Koo Hyeonmo" userId="2334cf3743a127b3" providerId="LiveId" clId="{272AE963-EF5E-40A0-9140-F02AC09B643A}" dt="2021-04-28T14:37:12.421" v="51" actId="47"/>
        <pc:sldMkLst>
          <pc:docMk/>
          <pc:sldMk cId="3942703197" sldId="271"/>
        </pc:sldMkLst>
      </pc:sldChg>
      <pc:sldChg chg="addSp delSp modSp mod modAnim">
        <pc:chgData name="Koo Hyeonmo" userId="2334cf3743a127b3" providerId="LiveId" clId="{272AE963-EF5E-40A0-9140-F02AC09B643A}" dt="2021-05-26T15:38:28.695" v="991"/>
        <pc:sldMkLst>
          <pc:docMk/>
          <pc:sldMk cId="1993433103" sldId="286"/>
        </pc:sldMkLst>
        <pc:spChg chg="add del">
          <ac:chgData name="Koo Hyeonmo" userId="2334cf3743a127b3" providerId="LiveId" clId="{272AE963-EF5E-40A0-9140-F02AC09B643A}" dt="2021-05-26T15:28:19.914" v="855" actId="21"/>
          <ac:spMkLst>
            <pc:docMk/>
            <pc:sldMk cId="1993433103" sldId="286"/>
            <ac:spMk id="4" creationId="{61B2BDDC-E101-4E5B-8A97-1DC948192636}"/>
          </ac:spMkLst>
        </pc:spChg>
        <pc:spChg chg="add mod">
          <ac:chgData name="Koo Hyeonmo" userId="2334cf3743a127b3" providerId="LiveId" clId="{272AE963-EF5E-40A0-9140-F02AC09B643A}" dt="2021-05-26T15:33:43.357" v="947" actId="207"/>
          <ac:spMkLst>
            <pc:docMk/>
            <pc:sldMk cId="1993433103" sldId="286"/>
            <ac:spMk id="29" creationId="{7ADC213B-54CC-49A0-93AF-586D79C14D69}"/>
          </ac:spMkLst>
        </pc:spChg>
        <pc:spChg chg="add mod">
          <ac:chgData name="Koo Hyeonmo" userId="2334cf3743a127b3" providerId="LiveId" clId="{272AE963-EF5E-40A0-9140-F02AC09B643A}" dt="2021-05-26T15:33:52.230" v="949" actId="20577"/>
          <ac:spMkLst>
            <pc:docMk/>
            <pc:sldMk cId="1993433103" sldId="286"/>
            <ac:spMk id="46" creationId="{00D8DA53-9584-4E8A-9A3E-CCBA0A5335A7}"/>
          </ac:spMkLst>
        </pc:spChg>
        <pc:grpChg chg="add del mod ord">
          <ac:chgData name="Koo Hyeonmo" userId="2334cf3743a127b3" providerId="LiveId" clId="{272AE963-EF5E-40A0-9140-F02AC09B643A}" dt="2021-05-26T15:32:52.906" v="924" actId="165"/>
          <ac:grpSpMkLst>
            <pc:docMk/>
            <pc:sldMk cId="1993433103" sldId="286"/>
            <ac:grpSpMk id="8" creationId="{A692EC74-B11F-4F91-89C3-0679B668AF0F}"/>
          </ac:grpSpMkLst>
        </pc:grpChg>
        <pc:picChg chg="mod">
          <ac:chgData name="Koo Hyeonmo" userId="2334cf3743a127b3" providerId="LiveId" clId="{272AE963-EF5E-40A0-9140-F02AC09B643A}" dt="2021-05-26T15:37:51.725" v="987" actId="1076"/>
          <ac:picMkLst>
            <pc:docMk/>
            <pc:sldMk cId="1993433103" sldId="286"/>
            <ac:picMk id="1028" creationId="{45DF961E-45A8-44B0-9E86-846B2AB1F191}"/>
          </ac:picMkLst>
        </pc:picChg>
        <pc:cxnChg chg="add del">
          <ac:chgData name="Koo Hyeonmo" userId="2334cf3743a127b3" providerId="LiveId" clId="{272AE963-EF5E-40A0-9140-F02AC09B643A}" dt="2021-05-26T15:28:03.884" v="850" actId="478"/>
          <ac:cxnSpMkLst>
            <pc:docMk/>
            <pc:sldMk cId="1993433103" sldId="286"/>
            <ac:cxnSpMk id="3" creationId="{19C33924-D7C5-4E78-82A7-8FAC83CD9062}"/>
          </ac:cxnSpMkLst>
        </pc:cxnChg>
        <pc:cxnChg chg="add del mod">
          <ac:chgData name="Koo Hyeonmo" userId="2334cf3743a127b3" providerId="LiveId" clId="{272AE963-EF5E-40A0-9140-F02AC09B643A}" dt="2021-05-26T15:28:19.914" v="855" actId="21"/>
          <ac:cxnSpMkLst>
            <pc:docMk/>
            <pc:sldMk cId="1993433103" sldId="286"/>
            <ac:cxnSpMk id="7" creationId="{E8ACF8A9-D656-449B-AA57-A7934850EE9B}"/>
          </ac:cxnSpMkLst>
        </pc:cxnChg>
        <pc:cxnChg chg="add mod topLvl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11" creationId="{FB4E55B9-6545-481C-90D2-E0C280539937}"/>
          </ac:cxnSpMkLst>
        </pc:cxnChg>
        <pc:cxnChg chg="add mod topLvl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12" creationId="{16D8DE91-8CC1-4F67-9323-2EF9399A14EF}"/>
          </ac:cxnSpMkLst>
        </pc:cxnChg>
        <pc:cxnChg chg="add mod topLvl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14" creationId="{FD1FECC1-9B0C-4712-8A7F-A22EC86441FE}"/>
          </ac:cxnSpMkLst>
        </pc:cxnChg>
        <pc:cxnChg chg="add mod topLvl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15" creationId="{6A24695D-745E-44BC-865F-AD3B309B6B6D}"/>
          </ac:cxnSpMkLst>
        </pc:cxnChg>
        <pc:cxnChg chg="add mod topLvl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16" creationId="{BBD4AD0C-0950-4134-B0AB-6F601C43918F}"/>
          </ac:cxnSpMkLst>
        </pc:cxnChg>
        <pc:cxnChg chg="add mod topLvl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17" creationId="{3FAED692-5FBB-4E1A-BC5B-2166A83EBDE6}"/>
          </ac:cxnSpMkLst>
        </pc:cxnChg>
        <pc:cxnChg chg="add mod topLvl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18" creationId="{DB2E8383-8E6C-4DF8-9B4E-F6C97AC21A32}"/>
          </ac:cxnSpMkLst>
        </pc:cxnChg>
        <pc:cxnChg chg="add mod topLvl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19" creationId="{F683F1A7-AA60-462B-856F-582AD630BBD3}"/>
          </ac:cxnSpMkLst>
        </pc:cxnChg>
        <pc:cxnChg chg="add mod topLvl">
          <ac:chgData name="Koo Hyeonmo" userId="2334cf3743a127b3" providerId="LiveId" clId="{272AE963-EF5E-40A0-9140-F02AC09B643A}" dt="2021-05-26T15:33:14.637" v="928" actId="1076"/>
          <ac:cxnSpMkLst>
            <pc:docMk/>
            <pc:sldMk cId="1993433103" sldId="286"/>
            <ac:cxnSpMk id="20" creationId="{0B54FF1F-D7C6-4721-ADA5-496C339B28E6}"/>
          </ac:cxnSpMkLst>
        </pc:cxnChg>
        <pc:cxnChg chg="add mod topLvl">
          <ac:chgData name="Koo Hyeonmo" userId="2334cf3743a127b3" providerId="LiveId" clId="{272AE963-EF5E-40A0-9140-F02AC09B643A}" dt="2021-05-26T15:33:14.637" v="928" actId="1076"/>
          <ac:cxnSpMkLst>
            <pc:docMk/>
            <pc:sldMk cId="1993433103" sldId="286"/>
            <ac:cxnSpMk id="21" creationId="{37B6A9A0-16BC-4FDB-BD1E-B83F7CC980AA}"/>
          </ac:cxnSpMkLst>
        </pc:cxnChg>
        <pc:cxnChg chg="add mod topLvl">
          <ac:chgData name="Koo Hyeonmo" userId="2334cf3743a127b3" providerId="LiveId" clId="{272AE963-EF5E-40A0-9140-F02AC09B643A}" dt="2021-05-26T15:33:14.637" v="928" actId="1076"/>
          <ac:cxnSpMkLst>
            <pc:docMk/>
            <pc:sldMk cId="1993433103" sldId="286"/>
            <ac:cxnSpMk id="22" creationId="{D8B3A992-0040-487F-AA12-5F051D00679A}"/>
          </ac:cxnSpMkLst>
        </pc:cxnChg>
        <pc:cxnChg chg="add mod topLvl">
          <ac:chgData name="Koo Hyeonmo" userId="2334cf3743a127b3" providerId="LiveId" clId="{272AE963-EF5E-40A0-9140-F02AC09B643A}" dt="2021-05-26T15:33:14.637" v="928" actId="1076"/>
          <ac:cxnSpMkLst>
            <pc:docMk/>
            <pc:sldMk cId="1993433103" sldId="286"/>
            <ac:cxnSpMk id="23" creationId="{9A34510F-8C4D-48C1-861F-A2A56F47F253}"/>
          </ac:cxnSpMkLst>
        </pc:cxnChg>
        <pc:cxnChg chg="add mod topLvl">
          <ac:chgData name="Koo Hyeonmo" userId="2334cf3743a127b3" providerId="LiveId" clId="{272AE963-EF5E-40A0-9140-F02AC09B643A}" dt="2021-05-26T15:33:14.637" v="928" actId="1076"/>
          <ac:cxnSpMkLst>
            <pc:docMk/>
            <pc:sldMk cId="1993433103" sldId="286"/>
            <ac:cxnSpMk id="24" creationId="{256B079E-E94A-48EE-8480-D570031287DC}"/>
          </ac:cxnSpMkLst>
        </pc:cxnChg>
        <pc:cxnChg chg="add mod topLvl">
          <ac:chgData name="Koo Hyeonmo" userId="2334cf3743a127b3" providerId="LiveId" clId="{272AE963-EF5E-40A0-9140-F02AC09B643A}" dt="2021-05-26T15:33:14.637" v="928" actId="1076"/>
          <ac:cxnSpMkLst>
            <pc:docMk/>
            <pc:sldMk cId="1993433103" sldId="286"/>
            <ac:cxnSpMk id="25" creationId="{E7907CAA-CC7A-4847-8CC3-851481E07DF7}"/>
          </ac:cxnSpMkLst>
        </pc:cxnChg>
        <pc:cxnChg chg="add mod topLvl">
          <ac:chgData name="Koo Hyeonmo" userId="2334cf3743a127b3" providerId="LiveId" clId="{272AE963-EF5E-40A0-9140-F02AC09B643A}" dt="2021-05-26T15:33:14.637" v="928" actId="1076"/>
          <ac:cxnSpMkLst>
            <pc:docMk/>
            <pc:sldMk cId="1993433103" sldId="286"/>
            <ac:cxnSpMk id="26" creationId="{72E3E9E9-7B67-4F17-8298-95E6B9BF56BD}"/>
          </ac:cxnSpMkLst>
        </pc:cxnChg>
        <pc:cxnChg chg="add mod topLvl">
          <ac:chgData name="Koo Hyeonmo" userId="2334cf3743a127b3" providerId="LiveId" clId="{272AE963-EF5E-40A0-9140-F02AC09B643A}" dt="2021-05-26T15:33:14.637" v="928" actId="1076"/>
          <ac:cxnSpMkLst>
            <pc:docMk/>
            <pc:sldMk cId="1993433103" sldId="286"/>
            <ac:cxnSpMk id="27" creationId="{33417C4C-8F71-4E93-B39A-0857E41B6AC1}"/>
          </ac:cxnSpMkLst>
        </pc:cxnChg>
        <pc:cxnChg chg="add mod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30" creationId="{59242A16-A777-44A9-BBE9-267D8C76D19F}"/>
          </ac:cxnSpMkLst>
        </pc:cxnChg>
        <pc:cxnChg chg="add mod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31" creationId="{EE4BE9A2-B307-416B-BE97-96D83BED3D23}"/>
          </ac:cxnSpMkLst>
        </pc:cxnChg>
        <pc:cxnChg chg="add mod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32" creationId="{D40CDD55-9AF0-4BEB-9B97-D194AC09F19C}"/>
          </ac:cxnSpMkLst>
        </pc:cxnChg>
        <pc:cxnChg chg="add mod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33" creationId="{F9D9F7F5-49CB-4E24-93AC-7ADF60394A94}"/>
          </ac:cxnSpMkLst>
        </pc:cxnChg>
        <pc:cxnChg chg="add mod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34" creationId="{13FDD5D3-9EE4-48A5-BBC4-1343A3948A0C}"/>
          </ac:cxnSpMkLst>
        </pc:cxnChg>
        <pc:cxnChg chg="add mod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35" creationId="{113F622A-E7DA-4101-922F-0C93363EAD85}"/>
          </ac:cxnSpMkLst>
        </pc:cxnChg>
        <pc:cxnChg chg="add mod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36" creationId="{C38B817F-05FC-4C7D-9435-A30B71B81D30}"/>
          </ac:cxnSpMkLst>
        </pc:cxnChg>
        <pc:cxnChg chg="add mod">
          <ac:chgData name="Koo Hyeonmo" userId="2334cf3743a127b3" providerId="LiveId" clId="{272AE963-EF5E-40A0-9140-F02AC09B643A}" dt="2021-05-26T15:37:43.946" v="985" actId="1076"/>
          <ac:cxnSpMkLst>
            <pc:docMk/>
            <pc:sldMk cId="1993433103" sldId="286"/>
            <ac:cxnSpMk id="37" creationId="{4E9C675D-94ED-4A7C-A49C-5DAF4DB42C1E}"/>
          </ac:cxnSpMkLst>
        </pc:cxnChg>
        <pc:cxnChg chg="add del mod">
          <ac:chgData name="Koo Hyeonmo" userId="2334cf3743a127b3" providerId="LiveId" clId="{272AE963-EF5E-40A0-9140-F02AC09B643A}" dt="2021-05-26T15:37:37.029" v="984" actId="688"/>
          <ac:cxnSpMkLst>
            <pc:docMk/>
            <pc:sldMk cId="1993433103" sldId="286"/>
            <ac:cxnSpMk id="38" creationId="{968CA4DA-3642-4793-9E78-BDBDDF70BB70}"/>
          </ac:cxnSpMkLst>
        </pc:cxnChg>
        <pc:cxnChg chg="add del mod">
          <ac:chgData name="Koo Hyeonmo" userId="2334cf3743a127b3" providerId="LiveId" clId="{272AE963-EF5E-40A0-9140-F02AC09B643A}" dt="2021-05-26T15:37:22.252" v="980" actId="688"/>
          <ac:cxnSpMkLst>
            <pc:docMk/>
            <pc:sldMk cId="1993433103" sldId="286"/>
            <ac:cxnSpMk id="39" creationId="{5F642379-6D78-4512-901B-58DA63B49902}"/>
          </ac:cxnSpMkLst>
        </pc:cxnChg>
        <pc:cxnChg chg="add del mod">
          <ac:chgData name="Koo Hyeonmo" userId="2334cf3743a127b3" providerId="LiveId" clId="{272AE963-EF5E-40A0-9140-F02AC09B643A}" dt="2021-05-26T15:37:29.832" v="982" actId="688"/>
          <ac:cxnSpMkLst>
            <pc:docMk/>
            <pc:sldMk cId="1993433103" sldId="286"/>
            <ac:cxnSpMk id="40" creationId="{DFC9272B-0081-4A3F-8D7A-05E72BCA3860}"/>
          </ac:cxnSpMkLst>
        </pc:cxnChg>
        <pc:cxnChg chg="add del mod">
          <ac:chgData name="Koo Hyeonmo" userId="2334cf3743a127b3" providerId="LiveId" clId="{272AE963-EF5E-40A0-9140-F02AC09B643A}" dt="2021-05-26T15:37:01.817" v="977" actId="688"/>
          <ac:cxnSpMkLst>
            <pc:docMk/>
            <pc:sldMk cId="1993433103" sldId="286"/>
            <ac:cxnSpMk id="41" creationId="{41F7CE99-39B3-44EA-B3A0-206BE3027BEC}"/>
          </ac:cxnSpMkLst>
        </pc:cxnChg>
        <pc:cxnChg chg="add del mod">
          <ac:chgData name="Koo Hyeonmo" userId="2334cf3743a127b3" providerId="LiveId" clId="{272AE963-EF5E-40A0-9140-F02AC09B643A}" dt="2021-05-26T15:37:33.162" v="983" actId="688"/>
          <ac:cxnSpMkLst>
            <pc:docMk/>
            <pc:sldMk cId="1993433103" sldId="286"/>
            <ac:cxnSpMk id="42" creationId="{E2606DB0-7456-47EA-8B9D-71C78F3D5279}"/>
          </ac:cxnSpMkLst>
        </pc:cxnChg>
        <pc:cxnChg chg="add del mod">
          <ac:chgData name="Koo Hyeonmo" userId="2334cf3743a127b3" providerId="LiveId" clId="{272AE963-EF5E-40A0-9140-F02AC09B643A}" dt="2021-05-26T15:37:14.636" v="979" actId="688"/>
          <ac:cxnSpMkLst>
            <pc:docMk/>
            <pc:sldMk cId="1993433103" sldId="286"/>
            <ac:cxnSpMk id="43" creationId="{8D7266A6-7D9E-4356-AFD4-71CF4F4DC38B}"/>
          </ac:cxnSpMkLst>
        </pc:cxnChg>
        <pc:cxnChg chg="add del mod">
          <ac:chgData name="Koo Hyeonmo" userId="2334cf3743a127b3" providerId="LiveId" clId="{272AE963-EF5E-40A0-9140-F02AC09B643A}" dt="2021-05-26T15:37:26.090" v="981" actId="688"/>
          <ac:cxnSpMkLst>
            <pc:docMk/>
            <pc:sldMk cId="1993433103" sldId="286"/>
            <ac:cxnSpMk id="44" creationId="{947C865F-D726-4184-AB46-BCE56DDFF193}"/>
          </ac:cxnSpMkLst>
        </pc:cxnChg>
        <pc:cxnChg chg="add del mod">
          <ac:chgData name="Koo Hyeonmo" userId="2334cf3743a127b3" providerId="LiveId" clId="{272AE963-EF5E-40A0-9140-F02AC09B643A}" dt="2021-05-26T15:36:57.871" v="976" actId="688"/>
          <ac:cxnSpMkLst>
            <pc:docMk/>
            <pc:sldMk cId="1993433103" sldId="286"/>
            <ac:cxnSpMk id="45" creationId="{B545699D-A513-4904-8342-80874FC03AED}"/>
          </ac:cxnSpMkLst>
        </pc:cxnChg>
        <pc:cxnChg chg="add mod">
          <ac:chgData name="Koo Hyeonmo" userId="2334cf3743a127b3" providerId="LiveId" clId="{272AE963-EF5E-40A0-9140-F02AC09B643A}" dt="2021-05-26T15:36:24.590" v="973" actId="571"/>
          <ac:cxnSpMkLst>
            <pc:docMk/>
            <pc:sldMk cId="1993433103" sldId="286"/>
            <ac:cxnSpMk id="47" creationId="{D5C19C05-8253-414C-81CD-237536232A7B}"/>
          </ac:cxnSpMkLst>
        </pc:cxnChg>
        <pc:cxnChg chg="add mod">
          <ac:chgData name="Koo Hyeonmo" userId="2334cf3743a127b3" providerId="LiveId" clId="{272AE963-EF5E-40A0-9140-F02AC09B643A}" dt="2021-05-26T15:36:24.590" v="973" actId="571"/>
          <ac:cxnSpMkLst>
            <pc:docMk/>
            <pc:sldMk cId="1993433103" sldId="286"/>
            <ac:cxnSpMk id="48" creationId="{F625ECBE-9660-47D9-BDBF-79CEA2364590}"/>
          </ac:cxnSpMkLst>
        </pc:cxnChg>
        <pc:cxnChg chg="add mod">
          <ac:chgData name="Koo Hyeonmo" userId="2334cf3743a127b3" providerId="LiveId" clId="{272AE963-EF5E-40A0-9140-F02AC09B643A}" dt="2021-05-26T15:36:24.590" v="973" actId="571"/>
          <ac:cxnSpMkLst>
            <pc:docMk/>
            <pc:sldMk cId="1993433103" sldId="286"/>
            <ac:cxnSpMk id="49" creationId="{573B386A-7003-4EE6-A1C0-3CB5226DEF48}"/>
          </ac:cxnSpMkLst>
        </pc:cxnChg>
        <pc:cxnChg chg="add mod">
          <ac:chgData name="Koo Hyeonmo" userId="2334cf3743a127b3" providerId="LiveId" clId="{272AE963-EF5E-40A0-9140-F02AC09B643A}" dt="2021-05-26T15:36:24.590" v="973" actId="571"/>
          <ac:cxnSpMkLst>
            <pc:docMk/>
            <pc:sldMk cId="1993433103" sldId="286"/>
            <ac:cxnSpMk id="50" creationId="{A36A1AFC-814A-49BB-9E12-F1D87528B006}"/>
          </ac:cxnSpMkLst>
        </pc:cxnChg>
        <pc:cxnChg chg="add mod">
          <ac:chgData name="Koo Hyeonmo" userId="2334cf3743a127b3" providerId="LiveId" clId="{272AE963-EF5E-40A0-9140-F02AC09B643A}" dt="2021-05-26T15:36:24.590" v="973" actId="571"/>
          <ac:cxnSpMkLst>
            <pc:docMk/>
            <pc:sldMk cId="1993433103" sldId="286"/>
            <ac:cxnSpMk id="51" creationId="{F9836D74-9104-4F33-BEC4-89FF5C9295DB}"/>
          </ac:cxnSpMkLst>
        </pc:cxnChg>
        <pc:cxnChg chg="add mod">
          <ac:chgData name="Koo Hyeonmo" userId="2334cf3743a127b3" providerId="LiveId" clId="{272AE963-EF5E-40A0-9140-F02AC09B643A}" dt="2021-05-26T15:36:24.590" v="973" actId="571"/>
          <ac:cxnSpMkLst>
            <pc:docMk/>
            <pc:sldMk cId="1993433103" sldId="286"/>
            <ac:cxnSpMk id="52" creationId="{AA1D0D6C-6867-468F-B8B1-960B9826663C}"/>
          </ac:cxnSpMkLst>
        </pc:cxnChg>
        <pc:cxnChg chg="add mod">
          <ac:chgData name="Koo Hyeonmo" userId="2334cf3743a127b3" providerId="LiveId" clId="{272AE963-EF5E-40A0-9140-F02AC09B643A}" dt="2021-05-26T15:36:24.590" v="973" actId="571"/>
          <ac:cxnSpMkLst>
            <pc:docMk/>
            <pc:sldMk cId="1993433103" sldId="286"/>
            <ac:cxnSpMk id="53" creationId="{8E5F1F8C-E473-4730-8470-932E37B63878}"/>
          </ac:cxnSpMkLst>
        </pc:cxnChg>
        <pc:cxnChg chg="add mod">
          <ac:chgData name="Koo Hyeonmo" userId="2334cf3743a127b3" providerId="LiveId" clId="{272AE963-EF5E-40A0-9140-F02AC09B643A}" dt="2021-05-26T15:36:24.590" v="973" actId="571"/>
          <ac:cxnSpMkLst>
            <pc:docMk/>
            <pc:sldMk cId="1993433103" sldId="286"/>
            <ac:cxnSpMk id="54" creationId="{6418DB52-F192-4513-B545-1B146879FBEA}"/>
          </ac:cxnSpMkLst>
        </pc:cxnChg>
      </pc:sldChg>
      <pc:sldChg chg="modAnim">
        <pc:chgData name="Koo Hyeonmo" userId="2334cf3743a127b3" providerId="LiveId" clId="{272AE963-EF5E-40A0-9140-F02AC09B643A}" dt="2021-05-26T15:39:07.072" v="995"/>
        <pc:sldMkLst>
          <pc:docMk/>
          <pc:sldMk cId="912143432" sldId="287"/>
        </pc:sldMkLst>
      </pc:sldChg>
      <pc:sldChg chg="addSp delSp modSp mod">
        <pc:chgData name="Koo Hyeonmo" userId="2334cf3743a127b3" providerId="LiveId" clId="{272AE963-EF5E-40A0-9140-F02AC09B643A}" dt="2021-05-26T15:42:19.319" v="1034" actId="732"/>
        <pc:sldMkLst>
          <pc:docMk/>
          <pc:sldMk cId="77657808" sldId="288"/>
        </pc:sldMkLst>
        <pc:spChg chg="add del mod">
          <ac:chgData name="Koo Hyeonmo" userId="2334cf3743a127b3" providerId="LiveId" clId="{272AE963-EF5E-40A0-9140-F02AC09B643A}" dt="2021-05-26T15:29:27.839" v="878" actId="21"/>
          <ac:spMkLst>
            <pc:docMk/>
            <pc:sldMk cId="77657808" sldId="288"/>
            <ac:spMk id="4" creationId="{3E022487-1D5E-430C-9823-7323D03F5AB4}"/>
          </ac:spMkLst>
        </pc:spChg>
        <pc:spChg chg="del mod">
          <ac:chgData name="Koo Hyeonmo" userId="2334cf3743a127b3" providerId="LiveId" clId="{272AE963-EF5E-40A0-9140-F02AC09B643A}" dt="2021-05-26T15:42:04.359" v="1031" actId="478"/>
          <ac:spMkLst>
            <pc:docMk/>
            <pc:sldMk cId="77657808" sldId="288"/>
            <ac:spMk id="6" creationId="{3D168B13-3331-4AF7-94C5-C4766CA75E54}"/>
          </ac:spMkLst>
        </pc:spChg>
        <pc:spChg chg="del">
          <ac:chgData name="Koo Hyeonmo" userId="2334cf3743a127b3" providerId="LiveId" clId="{272AE963-EF5E-40A0-9140-F02AC09B643A}" dt="2021-05-26T15:42:06.399" v="1032" actId="478"/>
          <ac:spMkLst>
            <pc:docMk/>
            <pc:sldMk cId="77657808" sldId="288"/>
            <ac:spMk id="28" creationId="{5CDC52CF-78A4-47D7-9E0C-B6C3E5FBAA27}"/>
          </ac:spMkLst>
        </pc:spChg>
        <pc:picChg chg="add del mod modCrop">
          <ac:chgData name="Koo Hyeonmo" userId="2334cf3743a127b3" providerId="LiveId" clId="{272AE963-EF5E-40A0-9140-F02AC09B643A}" dt="2021-05-26T15:41:15.250" v="1021" actId="478"/>
          <ac:picMkLst>
            <pc:docMk/>
            <pc:sldMk cId="77657808" sldId="288"/>
            <ac:picMk id="10" creationId="{6BDB1297-0B8E-42E4-B319-56497127FE89}"/>
          </ac:picMkLst>
        </pc:picChg>
        <pc:picChg chg="add mod modCrop">
          <ac:chgData name="Koo Hyeonmo" userId="2334cf3743a127b3" providerId="LiveId" clId="{272AE963-EF5E-40A0-9140-F02AC09B643A}" dt="2021-05-26T15:42:19.319" v="1034" actId="732"/>
          <ac:picMkLst>
            <pc:docMk/>
            <pc:sldMk cId="77657808" sldId="288"/>
            <ac:picMk id="12" creationId="{0499C635-8E58-42B0-8B97-766A6342DBF2}"/>
          </ac:picMkLst>
        </pc:picChg>
        <pc:cxnChg chg="add del">
          <ac:chgData name="Koo Hyeonmo" userId="2334cf3743a127b3" providerId="LiveId" clId="{272AE963-EF5E-40A0-9140-F02AC09B643A}" dt="2021-05-26T15:28:37.924" v="863" actId="478"/>
          <ac:cxnSpMkLst>
            <pc:docMk/>
            <pc:sldMk cId="77657808" sldId="288"/>
            <ac:cxnSpMk id="3" creationId="{4092B708-3893-40F5-876A-2ECE4FB19C99}"/>
          </ac:cxnSpMkLst>
        </pc:cxnChg>
        <pc:cxnChg chg="add del mod">
          <ac:chgData name="Koo Hyeonmo" userId="2334cf3743a127b3" providerId="LiveId" clId="{272AE963-EF5E-40A0-9140-F02AC09B643A}" dt="2021-05-26T15:29:27.839" v="878" actId="21"/>
          <ac:cxnSpMkLst>
            <pc:docMk/>
            <pc:sldMk cId="77657808" sldId="288"/>
            <ac:cxnSpMk id="5" creationId="{FC4933A8-C872-47CA-B2F1-5FE7A9169670}"/>
          </ac:cxnSpMkLst>
        </pc:cxnChg>
        <pc:cxnChg chg="add del mod">
          <ac:chgData name="Koo Hyeonmo" userId="2334cf3743a127b3" providerId="LiveId" clId="{272AE963-EF5E-40A0-9140-F02AC09B643A}" dt="2021-05-26T15:29:27.839" v="878" actId="21"/>
          <ac:cxnSpMkLst>
            <pc:docMk/>
            <pc:sldMk cId="77657808" sldId="288"/>
            <ac:cxnSpMk id="8" creationId="{B161CF33-03B5-43C3-ADEB-366EF5FAEF53}"/>
          </ac:cxnSpMkLst>
        </pc:cxnChg>
        <pc:cxnChg chg="add del mod">
          <ac:chgData name="Koo Hyeonmo" userId="2334cf3743a127b3" providerId="LiveId" clId="{272AE963-EF5E-40A0-9140-F02AC09B643A}" dt="2021-05-26T15:29:27.839" v="878" actId="21"/>
          <ac:cxnSpMkLst>
            <pc:docMk/>
            <pc:sldMk cId="77657808" sldId="288"/>
            <ac:cxnSpMk id="9" creationId="{C1988766-870B-4454-AF5D-199FA44165CA}"/>
          </ac:cxnSpMkLst>
        </pc:cxnChg>
      </pc:sldChg>
      <pc:sldChg chg="addSp delSp modSp new del mod">
        <pc:chgData name="Koo Hyeonmo" userId="2334cf3743a127b3" providerId="LiveId" clId="{272AE963-EF5E-40A0-9140-F02AC09B643A}" dt="2021-05-26T15:39:12.252" v="996" actId="47"/>
        <pc:sldMkLst>
          <pc:docMk/>
          <pc:sldMk cId="1276157829" sldId="289"/>
        </pc:sldMkLst>
        <pc:spChg chg="del">
          <ac:chgData name="Koo Hyeonmo" userId="2334cf3743a127b3" providerId="LiveId" clId="{272AE963-EF5E-40A0-9140-F02AC09B643A}" dt="2021-05-26T15:29:25.973" v="877" actId="478"/>
          <ac:spMkLst>
            <pc:docMk/>
            <pc:sldMk cId="1276157829" sldId="289"/>
            <ac:spMk id="2" creationId="{19101B55-3392-43AC-80DD-CC764D8D346C}"/>
          </ac:spMkLst>
        </pc:spChg>
        <pc:spChg chg="del">
          <ac:chgData name="Koo Hyeonmo" userId="2334cf3743a127b3" providerId="LiveId" clId="{272AE963-EF5E-40A0-9140-F02AC09B643A}" dt="2021-05-26T15:29:25.973" v="877" actId="478"/>
          <ac:spMkLst>
            <pc:docMk/>
            <pc:sldMk cId="1276157829" sldId="289"/>
            <ac:spMk id="3" creationId="{01905E59-519A-4B0F-95B2-0CEF625258F5}"/>
          </ac:spMkLst>
        </pc:spChg>
        <pc:spChg chg="add del mod topLvl">
          <ac:chgData name="Koo Hyeonmo" userId="2334cf3743a127b3" providerId="LiveId" clId="{272AE963-EF5E-40A0-9140-F02AC09B643A}" dt="2021-05-26T15:31:01.249" v="899" actId="478"/>
          <ac:spMkLst>
            <pc:docMk/>
            <pc:sldMk cId="1276157829" sldId="289"/>
            <ac:spMk id="4" creationId="{BC8A6B72-5B30-4BA5-8C21-F77382EF38CD}"/>
          </ac:spMkLst>
        </pc:spChg>
        <pc:spChg chg="add del mod topLvl">
          <ac:chgData name="Koo Hyeonmo" userId="2334cf3743a127b3" providerId="LiveId" clId="{272AE963-EF5E-40A0-9140-F02AC09B643A}" dt="2021-05-26T15:30:09.109" v="889" actId="478"/>
          <ac:spMkLst>
            <pc:docMk/>
            <pc:sldMk cId="1276157829" sldId="289"/>
            <ac:spMk id="8" creationId="{0A46C4AF-9D93-443B-85BE-DF255BFE4C23}"/>
          </ac:spMkLst>
        </pc:spChg>
        <pc:spChg chg="del mod topLvl">
          <ac:chgData name="Koo Hyeonmo" userId="2334cf3743a127b3" providerId="LiveId" clId="{272AE963-EF5E-40A0-9140-F02AC09B643A}" dt="2021-05-26T15:31:04.823" v="900" actId="478"/>
          <ac:spMkLst>
            <pc:docMk/>
            <pc:sldMk cId="1276157829" sldId="289"/>
            <ac:spMk id="14" creationId="{FA6A210B-EE97-47E6-8B6E-99F5C435207E}"/>
          </ac:spMkLst>
        </pc:spChg>
        <pc:grpChg chg="add del mod">
          <ac:chgData name="Koo Hyeonmo" userId="2334cf3743a127b3" providerId="LiveId" clId="{272AE963-EF5E-40A0-9140-F02AC09B643A}" dt="2021-05-26T15:30:06.222" v="888" actId="165"/>
          <ac:grpSpMkLst>
            <pc:docMk/>
            <pc:sldMk cId="1276157829" sldId="289"/>
            <ac:grpSpMk id="11" creationId="{28ACDC63-8789-45AE-9C2D-3BF4DF07FEA8}"/>
          </ac:grpSpMkLst>
        </pc:grpChg>
        <pc:grpChg chg="add del mod ord">
          <ac:chgData name="Koo Hyeonmo" userId="2334cf3743a127b3" providerId="LiveId" clId="{272AE963-EF5E-40A0-9140-F02AC09B643A}" dt="2021-05-26T15:30:58.726" v="898" actId="165"/>
          <ac:grpSpMkLst>
            <pc:docMk/>
            <pc:sldMk cId="1276157829" sldId="289"/>
            <ac:grpSpMk id="12" creationId="{86AC4767-A6F7-4E2B-B312-D74E8AFF80F2}"/>
          </ac:grpSpMkLst>
        </pc:grpChg>
        <pc:grpChg chg="add del mod">
          <ac:chgData name="Koo Hyeonmo" userId="2334cf3743a127b3" providerId="LiveId" clId="{272AE963-EF5E-40A0-9140-F02AC09B643A}" dt="2021-05-26T15:30:48.601" v="896" actId="165"/>
          <ac:grpSpMkLst>
            <pc:docMk/>
            <pc:sldMk cId="1276157829" sldId="289"/>
            <ac:grpSpMk id="13" creationId="{3C89C28E-063B-4FC2-940E-FBDB657AADD9}"/>
          </ac:grpSpMkLst>
        </pc:grpChg>
        <pc:cxnChg chg="add del mod topLvl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5" creationId="{9A46F852-75BB-4106-871B-F092397BD70D}"/>
          </ac:cxnSpMkLst>
        </pc:cxnChg>
        <pc:cxnChg chg="add del mod topLvl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6" creationId="{694CE24B-6CF7-40A0-BC8D-97AC84DBD0DF}"/>
          </ac:cxnSpMkLst>
        </pc:cxnChg>
        <pc:cxnChg chg="add del mod">
          <ac:chgData name="Koo Hyeonmo" userId="2334cf3743a127b3" providerId="LiveId" clId="{272AE963-EF5E-40A0-9140-F02AC09B643A}" dt="2021-05-26T15:29:47.906" v="883" actId="478"/>
          <ac:cxnSpMkLst>
            <pc:docMk/>
            <pc:sldMk cId="1276157829" sldId="289"/>
            <ac:cxnSpMk id="7" creationId="{A02B029E-9F10-45A4-AD04-CD214DE1A5F3}"/>
          </ac:cxnSpMkLst>
        </pc:cxnChg>
        <pc:cxnChg chg="add del mod topLvl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9" creationId="{D1FFE52B-FDF3-4E41-9E8D-F8F9D507D62E}"/>
          </ac:cxnSpMkLst>
        </pc:cxnChg>
        <pc:cxnChg chg="add del mod topLvl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10" creationId="{E39A2CDD-CFEE-4DA4-865B-9147747F9CE6}"/>
          </ac:cxnSpMkLst>
        </pc:cxnChg>
        <pc:cxnChg chg="add del mod topLvl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15" creationId="{D824047B-B321-4427-BFC1-EF4F39CD3C66}"/>
          </ac:cxnSpMkLst>
        </pc:cxnChg>
        <pc:cxnChg chg="add del mod topLvl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16" creationId="{E257ACBD-DFAC-45A9-B662-96931FE69415}"/>
          </ac:cxnSpMkLst>
        </pc:cxnChg>
        <pc:cxnChg chg="add del mod topLvl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17" creationId="{456DEAF6-4F4B-4539-81A6-6A511E226E00}"/>
          </ac:cxnSpMkLst>
        </pc:cxnChg>
        <pc:cxnChg chg="add del mod topLvl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18" creationId="{53D1B638-52CD-4DCA-8257-5AC43BBE182C}"/>
          </ac:cxnSpMkLst>
        </pc:cxnChg>
        <pc:cxnChg chg="add del mod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19" creationId="{6DA1C059-8D6F-4E7F-8B1D-5BFD11FAD4B6}"/>
          </ac:cxnSpMkLst>
        </pc:cxnChg>
        <pc:cxnChg chg="add del mod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20" creationId="{A9A8CDA0-30E3-400C-916D-95AB177C5404}"/>
          </ac:cxnSpMkLst>
        </pc:cxnChg>
        <pc:cxnChg chg="add del mod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21" creationId="{F90AD5D9-F640-4E42-9C7E-9AF0489A9670}"/>
          </ac:cxnSpMkLst>
        </pc:cxnChg>
        <pc:cxnChg chg="add del mod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22" creationId="{C383CA9C-BFFA-43EA-8C13-67F4174BAE55}"/>
          </ac:cxnSpMkLst>
        </pc:cxnChg>
        <pc:cxnChg chg="add del mod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23" creationId="{57FE5C50-D339-4AB8-9DF1-D2F9A715C48F}"/>
          </ac:cxnSpMkLst>
        </pc:cxnChg>
        <pc:cxnChg chg="add del mod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24" creationId="{8DEE1E75-9A28-4A40-ABF0-BF8AF83E2FE5}"/>
          </ac:cxnSpMkLst>
        </pc:cxnChg>
        <pc:cxnChg chg="add del mod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25" creationId="{E307E460-F63A-46CD-87A1-67265B21A449}"/>
          </ac:cxnSpMkLst>
        </pc:cxnChg>
        <pc:cxnChg chg="add del mod">
          <ac:chgData name="Koo Hyeonmo" userId="2334cf3743a127b3" providerId="LiveId" clId="{272AE963-EF5E-40A0-9140-F02AC09B643A}" dt="2021-05-26T15:32:23.896" v="916" actId="21"/>
          <ac:cxnSpMkLst>
            <pc:docMk/>
            <pc:sldMk cId="1276157829" sldId="289"/>
            <ac:cxnSpMk id="26" creationId="{1C3BB955-8BB0-444C-B034-933E9DB9A8CF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27" creationId="{5BCEBC3A-F04A-46CE-9419-9C089D2C1BED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28" creationId="{EEA42CC9-A7BC-49EB-855B-B53E93DB199F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29" creationId="{AAC2EEDE-C51F-4791-A8E4-3B9F4064E62D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0" creationId="{84524790-7FDF-489F-8486-666AE4163B36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1" creationId="{06BF29F6-6127-4324-BE00-379BE26C61AA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2" creationId="{A4035699-4503-4CCE-A4A7-F5260A827D30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3" creationId="{C24FB30D-8E08-4868-9A6F-1E7519AD0DA5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4" creationId="{F38E8AF3-743D-48EF-A37C-B839AA31B198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5" creationId="{AF5C4A38-1D2E-4558-8D45-C17241F59922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6" creationId="{B8D8A004-01AA-4D00-85DB-1B42351D7C33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7" creationId="{3F65AB3A-8AB2-45D7-8C8D-6997C45F37F7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8" creationId="{6E43A298-1C29-4EC6-AB9B-8F593143ADF4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39" creationId="{D309555B-066B-40CF-9A68-8977B8B170E4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40" creationId="{B4055DCA-835A-4AC1-BE2D-2334B016EEBC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41" creationId="{54CABE92-4134-4994-9E5F-9B7D5DA6869A}"/>
          </ac:cxnSpMkLst>
        </pc:cxnChg>
        <pc:cxnChg chg="add del mod">
          <ac:chgData name="Koo Hyeonmo" userId="2334cf3743a127b3" providerId="LiveId" clId="{272AE963-EF5E-40A0-9140-F02AC09B643A}" dt="2021-05-26T15:32:44.906" v="922" actId="478"/>
          <ac:cxnSpMkLst>
            <pc:docMk/>
            <pc:sldMk cId="1276157829" sldId="289"/>
            <ac:cxnSpMk id="42" creationId="{59AA714F-4469-48C1-B3CC-C397A961588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90B9F-49B5-4C3B-95B4-1706710ECDCB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D2094-A878-4571-B899-8C7D3D7886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16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ko-K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ko-K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ko-K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−3(1+</m:t>
                        </m:r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ko-K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ko-K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f>
                          <m:fPr>
                            <m:ctrlPr>
                              <a:rPr lang="en-US" altLang="ko-K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ko-K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altLang="ko-K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altLang="ko-K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den>
                        </m:f>
                      </m:sup>
                    </m:sSup>
                  </m:oMath>
                </a14:m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, we know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ko-K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1+3</m:t>
                            </m:r>
                            <m:r>
                              <a:rPr lang="en-US" altLang="ko-K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sup>
                    </m:sSup>
                    <m:r>
                      <a:rPr lang="en-US" altLang="ko-K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ko-K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−2+</m:t>
                        </m:r>
                        <m:f>
                          <m:fPr>
                            <m:ctrlPr>
                              <a:rPr lang="en-US" altLang="ko-K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ko-K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altLang="ko-K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den>
                        </m:f>
                      </m:sup>
                    </m:sSup>
                  </m:oMath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A little bit strange… Too flat than expected.</a:t>
                </a:r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US" altLang="ko-KR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𝐻^2</a:t>
                </a:r>
                <a:r>
                  <a:rPr lang="en-US" altLang="ko-KR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+𝑘/𝑎^2 </a:t>
                </a:r>
                <a:r>
                  <a:rPr lang="en-US" altLang="ko-KR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=8/3 𝜋𝐺𝜌</a:t>
                </a:r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:r>
                  <a:rPr lang="en-US" altLang="ko-KR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𝜌_𝑐=(3𝐻^2)/8𝜋𝐺</a:t>
                </a:r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:r>
                  <a:rPr lang="en-US" altLang="ko-KR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𝑘/𝑎^2 =8/3 𝜋𝐺𝜌_𝑐 (Ω−1)</a:t>
                </a:r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:r>
                  <a:rPr lang="en-US" altLang="ko-KR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|Ω−1|∝1/(𝑎^2 𝜌_𝑐 )</a:t>
                </a:r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For </a:t>
                </a:r>
                <a:r>
                  <a:rPr lang="en-US" altLang="ko-KR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𝜌∝𝑎^(−3(1+𝑤))</a:t>
                </a:r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and </a:t>
                </a:r>
                <a:r>
                  <a:rPr lang="en-US" altLang="ko-KR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𝑎(𝑡)∝𝑡^(2/3(1+𝑤) )</a:t>
                </a:r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, we know that </a:t>
                </a:r>
                <a:r>
                  <a:rPr lang="en-US" altLang="ko-KR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𝑎^2 𝜌∝𝑎^(−(1+3𝑤) )=𝑡^(−2+4/3(1+𝑤) )</a:t>
                </a:r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A little bit strange… Too flat than expected.</a:t>
                </a:r>
              </a:p>
              <a:p>
                <a:endParaRPr lang="ko-KR" altLang="en-US" dirty="0"/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D2094-A878-4571-B899-8C7D3D7886E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158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053F3A-8C89-4137-BA1E-1E86A8E46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259358E-DBA5-42A4-A8F4-E627D29F2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7148F0B-2E55-496E-B4F1-F5FA8A3C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6CC25DF-3036-4DD9-A512-0B12BFD8C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2430E73-5EA2-4681-985A-0BB3BF7E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667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9B1F4F-214F-4CD3-9F0F-66A41644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F40FB41-52DC-4D2B-A10A-66159F7AF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4FC9D0-ADBE-4C84-94C7-9D07984D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E47E6A-6C56-4728-B93E-2AEF55F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25FF4B-64F3-4E93-9D0F-C19C2EE1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43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40DBA0B-3FD0-49D2-82A3-3B4A9A599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722F8C4-BF68-49C0-AB38-C399F870F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CE7BF1-82AF-45D1-BD6B-62361CF2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8A41C3-9AAD-40F1-8C33-77F9AECC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D8FF61-163B-4DB3-BB83-C7E993A1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206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8B6FCD-D324-48E6-9BA9-63952E13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8B7526-75BF-40EB-AC36-0D40EBAEE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9EE2A6-5823-4428-ACB4-6AFDA386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73E74D7-2EF7-45CB-8E80-DD1274CF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687FE33-C974-47A0-BD56-0EA4C3AC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300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09B0FE-41D2-4CC6-BC2D-9F9ADF81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E654112-759B-4618-8B2E-07106DB99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7A63C79-D056-4CD4-BB10-E3709372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C1D79F-8AFA-4955-93EA-B0A70D94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D94538-1958-4A6E-BEEA-6D98A662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345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7C06DC-6B89-4291-B5AA-4CF1DF0A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AB31F89-54EB-4001-AF0B-0EB887948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960A611-9878-4021-98BE-51CD4B66A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FA02291-8CE3-4EE9-85B6-2E0BA139E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73AACB-DDED-4130-8B39-39231E3B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34B1597-A259-4855-8F90-A56C5099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549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0E1376-AA4B-4A22-AB4C-E353D3D3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FB8E2E1-581C-44A2-BA7F-6FCB34CA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98AC960-5D10-4504-9EDE-65CD5023D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C2C772-C640-41EF-B8AA-CFEEB511D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324CC49-D252-4592-867C-47B3A8F82A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D382733-BF71-4607-9088-81108CF7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246290C-7B82-44E2-BA9C-D2FF0A9A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A71583D-B2E5-4484-BF41-C31AA2F8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616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78D2FD-E6B0-4C98-B99A-D6175B1B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109ACB3-133E-4E65-A288-ABDE70A24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362525A-6893-4F3D-980E-D9C54AEF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5496420-7325-42F1-8190-359C1962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933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86F23C2-718A-4773-ACEF-BF427838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FF641F5-B22F-4706-A894-EE0C259A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6ABB61-C013-4932-896D-B95E9F32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65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FDDC6A-FE7F-4DEA-99C4-F80BF480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E1976B-6C26-4B62-8269-2CCE65560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69CB366-EE2C-4C63-8D6C-CF3F32F29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6A448DE-3BF1-44A8-937A-522C0EED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BD972A8-C16B-466F-9FE9-79058EE05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00A31CA-9D39-4AA3-942F-0F29EB57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55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7BEC8C-972B-467E-BD4D-591E0B15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CD13C2B-C1D8-44F9-88E5-FD30B5E9F1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132ED78-57F2-48E8-958F-D1248403F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C785A86-00C8-44CD-9D42-8D9848BE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8897D5C-D540-41A9-9A82-F7BBF6F6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E477CF0-3515-4702-9C9E-7A9C8736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073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FD5C111-5077-4650-AB42-89DAD2DA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D33BD5F-4363-4C7B-B1F2-A89D04971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AEDF3B-19BF-4DD4-B01A-F51879D82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838CD-8B53-42FD-8CBB-6931C4F638ED}" type="datetimeFigureOut">
              <a:rPr lang="ko-KR" altLang="en-US" smtClean="0"/>
              <a:t>2021-05-28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9A2047-1B2F-4A2F-BC0A-6207CFA25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1B4276-EE1C-4C02-A7CF-D92C15E1C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9719E-C233-4CAB-BFA8-DFD208B2E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661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38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EB4DB8C-834C-42D3-A112-08E92876C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92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D5E837-872E-4B05-BC2A-11577D63F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552575"/>
          </a:xfrm>
        </p:spPr>
        <p:txBody>
          <a:bodyPr>
            <a:normAutofit/>
          </a:bodyPr>
          <a:lstStyle/>
          <a:p>
            <a:r>
              <a:rPr lang="en-US" altLang="ko-KR" sz="8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60000"/>
                    </a:schemeClr>
                  </a:glow>
                </a:effectLst>
                <a:latin typeface="Abadi" panose="020B0604020104020204" pitchFamily="34" charset="0"/>
              </a:rPr>
              <a:t>12. Inflation</a:t>
            </a:r>
            <a:endParaRPr lang="ko-KR" altLang="en-US" sz="8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60000"/>
                  </a:schemeClr>
                </a:glow>
              </a:effectLst>
              <a:latin typeface="Abadi" panose="020B060402010402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00FAC14-E371-4085-8140-AA47E22B9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65426"/>
            <a:ext cx="9144000" cy="665162"/>
          </a:xfrm>
        </p:spPr>
        <p:txBody>
          <a:bodyPr>
            <a:normAutofit/>
          </a:bodyPr>
          <a:lstStyle/>
          <a:p>
            <a:r>
              <a:rPr lang="en-US" altLang="ko-KR" sz="32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60000"/>
                    </a:schemeClr>
                  </a:glow>
                </a:effectLst>
                <a:latin typeface="Abadi" panose="020B0604020104020204" pitchFamily="34" charset="0"/>
              </a:rPr>
              <a:t>Hyeonmo</a:t>
            </a:r>
            <a:r>
              <a:rPr lang="en-US" altLang="ko-KR" sz="3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60000"/>
                    </a:schemeClr>
                  </a:glow>
                </a:effectLst>
                <a:latin typeface="Abadi" panose="020B0604020104020204" pitchFamily="34" charset="0"/>
              </a:rPr>
              <a:t> Koo</a:t>
            </a:r>
            <a:endParaRPr lang="ko-KR" altLang="en-US" sz="3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60000"/>
                  </a:schemeClr>
                </a:glo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8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165656" y="0"/>
            <a:ext cx="35349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99C5AF-5784-49DD-ACD2-5151CE4F743B}"/>
                  </a:ext>
                </a:extLst>
              </p:cNvPr>
              <p:cNvSpPr txBox="1"/>
              <p:nvPr/>
            </p:nvSpPr>
            <p:spPr>
              <a:xfrm>
                <a:off x="4096870" y="99643"/>
                <a:ext cx="779587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Then, magnetic monopole also got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Mon</m:t>
                        </m:r>
                      </m:sub>
                    </m:sSub>
                    <m:r>
                      <a:rPr lang="en-US" altLang="ko-KR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</m:d>
                  </m:oMath>
                </a14:m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.</a:t>
                </a:r>
                <a:endParaRPr lang="ko-KR" altLang="en-US" sz="28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99C5AF-5784-49DD-ACD2-5151CE4F7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870" y="99643"/>
                <a:ext cx="7795878" cy="954107"/>
              </a:xfrm>
              <a:prstGeom prst="rect">
                <a:avLst/>
              </a:prstGeom>
              <a:blipFill>
                <a:blip r:embed="rId2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04F03078-1233-43F6-B551-B433A6C59376}"/>
              </a:ext>
            </a:extLst>
          </p:cNvPr>
          <p:cNvCxnSpPr>
            <a:cxnSpLocks/>
          </p:cNvCxnSpPr>
          <p:nvPr/>
        </p:nvCxnSpPr>
        <p:spPr>
          <a:xfrm>
            <a:off x="1362635" y="2205317"/>
            <a:ext cx="9610040" cy="0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907DBD64-2196-4B87-837F-1492113A6348}"/>
              </a:ext>
            </a:extLst>
          </p:cNvPr>
          <p:cNvCxnSpPr/>
          <p:nvPr/>
        </p:nvCxnSpPr>
        <p:spPr>
          <a:xfrm>
            <a:off x="1362635" y="1972234"/>
            <a:ext cx="0" cy="466165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47D129-AD93-452A-9CB3-DC6985E29F1A}"/>
                  </a:ext>
                </a:extLst>
              </p:cNvPr>
              <p:cNvSpPr txBox="1"/>
              <p:nvPr/>
            </p:nvSpPr>
            <p:spPr>
              <a:xfrm>
                <a:off x="866089" y="1510569"/>
                <a:ext cx="993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47D129-AD93-452A-9CB3-DC6985E29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089" y="1510569"/>
                <a:ext cx="99309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그룹 4">
            <a:extLst>
              <a:ext uri="{FF2B5EF4-FFF2-40B4-BE49-F238E27FC236}">
                <a16:creationId xmlns:a16="http://schemas.microsoft.com/office/drawing/2014/main" id="{5BD4E591-A4FA-42B4-93F0-CB4C13E8F6C6}"/>
              </a:ext>
            </a:extLst>
          </p:cNvPr>
          <p:cNvGrpSpPr/>
          <p:nvPr/>
        </p:nvGrpSpPr>
        <p:grpSpPr>
          <a:xfrm>
            <a:off x="5397131" y="1510569"/>
            <a:ext cx="2709909" cy="927830"/>
            <a:chOff x="5397131" y="1510569"/>
            <a:chExt cx="2709909" cy="927830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EF92AB2E-BE89-43C2-AE00-13C6F8DC4C10}"/>
                </a:ext>
              </a:extLst>
            </p:cNvPr>
            <p:cNvCxnSpPr/>
            <p:nvPr/>
          </p:nvCxnSpPr>
          <p:spPr>
            <a:xfrm>
              <a:off x="6752086" y="1972234"/>
              <a:ext cx="0" cy="466165"/>
            </a:xfrm>
            <a:prstGeom prst="line">
              <a:avLst/>
            </a:prstGeom>
            <a:ln w="762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508491-84DD-46B1-B9DB-B7A023E50660}"/>
                    </a:ext>
                  </a:extLst>
                </p:cNvPr>
                <p:cNvSpPr txBox="1"/>
                <p:nvPr/>
              </p:nvSpPr>
              <p:spPr>
                <a:xfrm>
                  <a:off x="5397131" y="1510569"/>
                  <a:ext cx="270990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2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GUT</m:t>
                            </m:r>
                          </m:sub>
                        </m:sSub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ko-K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−39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ko-K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ko-KR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508491-84DD-46B1-B9DB-B7A023E506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7131" y="1510569"/>
                  <a:ext cx="2709909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68522684-404B-4C5F-A5E3-A63C2D0BAB4F}"/>
                  </a:ext>
                </a:extLst>
              </p:cNvPr>
              <p:cNvSpPr/>
              <p:nvPr/>
            </p:nvSpPr>
            <p:spPr>
              <a:xfrm>
                <a:off x="629514" y="2888189"/>
                <a:ext cx="4838958" cy="1958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Particle Horizon in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39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ko-K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9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</m:sSub>
                      <m:d>
                        <m:dPr>
                          <m:ctrlPr>
                            <a:rPr lang="en-US" altLang="ko-KR" sz="19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9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9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GUT</m:t>
                              </m:r>
                            </m:sub>
                          </m:sSub>
                        </m:e>
                      </m:d>
                      <m:r>
                        <a:rPr lang="en-US" altLang="ko-KR" sz="19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9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GUT</m:t>
                          </m:r>
                        </m:sub>
                      </m:sSub>
                      <m:nary>
                        <m:naryPr>
                          <m:ctrlPr>
                            <a:rPr lang="en-US" altLang="ko-KR" sz="19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9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GUT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ko-KR" sz="19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9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altLang="ko-KR" sz="19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altLang="ko-KR" sz="19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altLang="ko-KR" sz="1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ko-KR" sz="1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9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GUT</m:t>
                          </m:r>
                        </m:sub>
                      </m:sSub>
                    </m:oMath>
                  </m:oMathPara>
                </a14:m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9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mon</m:t>
                          </m:r>
                        </m:sub>
                      </m:sSub>
                      <m:r>
                        <a:rPr lang="en-US" altLang="ko-KR" sz="19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9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GUT</m:t>
                          </m:r>
                        </m:sub>
                      </m:sSub>
                      <m:r>
                        <a:rPr lang="en-US" altLang="ko-KR" sz="19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ko-KR" sz="1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9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9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mon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9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19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sSub>
                                    <m:sSubPr>
                                      <m:ctrlPr>
                                        <a:rPr lang="en-US" altLang="ko-KR" sz="19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9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9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GUT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ko-KR" sz="19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≅2×</m:t>
                      </m:r>
                      <m:sSup>
                        <m:sSupPr>
                          <m:ctrlP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9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90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en-US" altLang="ko-KR" sz="19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68522684-404B-4C5F-A5E3-A63C2D0BA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4" y="2888189"/>
                <a:ext cx="4838958" cy="1958549"/>
              </a:xfrm>
              <a:prstGeom prst="rect">
                <a:avLst/>
              </a:prstGeom>
              <a:blipFill>
                <a:blip r:embed="rId5"/>
                <a:stretch>
                  <a:fillRect l="-1889" t="-24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1DA321BA-2DC1-4FDD-B8C7-B5C41BBDF25E}"/>
                  </a:ext>
                </a:extLst>
              </p:cNvPr>
              <p:cNvSpPr/>
              <p:nvPr/>
            </p:nvSpPr>
            <p:spPr>
              <a:xfrm>
                <a:off x="6158508" y="3547022"/>
                <a:ext cx="5262528" cy="71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ko-KR" sz="1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  <m:sSup>
                            <m:sSupPr>
                              <m:ctrlP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9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9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9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GUT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ko-KR" sz="19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ko-KR" sz="19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≅2×</m:t>
                      </m:r>
                      <m:sSup>
                        <m:sSupPr>
                          <m:ctrlP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63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19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19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90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en-US" altLang="ko-KR" sz="19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1DA321BA-2DC1-4FDD-B8C7-B5C41BBDF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508" y="3547022"/>
                <a:ext cx="5262528" cy="7192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21D296-84D0-4840-A0D7-E74903A2FCC0}"/>
                  </a:ext>
                </a:extLst>
              </p:cNvPr>
              <p:cNvSpPr txBox="1"/>
              <p:nvPr/>
            </p:nvSpPr>
            <p:spPr>
              <a:xfrm>
                <a:off x="1730188" y="5130908"/>
                <a:ext cx="9050938" cy="105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Even if they decrease,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mon</m:t>
                        </m:r>
                      </m:sub>
                    </m:sSub>
                  </m:oMath>
                </a14:m>
                <a:r>
                  <a:rPr lang="ko-KR" altLang="en-US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will overwhelm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.</a:t>
                </a:r>
              </a:p>
              <a:p>
                <a:pPr algn="ctr"/>
                <a:r>
                  <a:rPr lang="en-US" altLang="ko-KR" sz="32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But </a:t>
                </a:r>
                <a:r>
                  <a:rPr lang="en-US" altLang="ko-KR" sz="3200">
                    <a:solidFill>
                      <a:srgbClr val="FFFF00"/>
                    </a:solidFill>
                    <a:latin typeface="Abadi" panose="020B0604020104020204" pitchFamily="34" charset="0"/>
                  </a:rPr>
                  <a:t>where is </a:t>
                </a:r>
                <a:r>
                  <a:rPr lang="en-US" altLang="ko-KR" sz="32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magnetic monopole?</a:t>
                </a:r>
                <a:r>
                  <a:rPr lang="ko-KR" altLang="en-US" sz="32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21D296-84D0-4840-A0D7-E74903A2F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188" y="5130908"/>
                <a:ext cx="9050938" cy="1050031"/>
              </a:xfrm>
              <a:prstGeom prst="rect">
                <a:avLst/>
              </a:prstGeom>
              <a:blipFill>
                <a:blip r:embed="rId7"/>
                <a:stretch>
                  <a:fillRect t="-6395" b="-180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20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27657 -0.0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165656" y="0"/>
            <a:ext cx="35349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9C5AF-5784-49DD-ACD2-5151CE4F743B}"/>
              </a:ext>
            </a:extLst>
          </p:cNvPr>
          <p:cNvSpPr txBox="1"/>
          <p:nvPr/>
        </p:nvSpPr>
        <p:spPr>
          <a:xfrm>
            <a:off x="4096870" y="99643"/>
            <a:ext cx="7795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Inflation after GUT phase transition?</a:t>
            </a:r>
            <a:endParaRPr lang="ko-KR" alt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04F03078-1233-43F6-B551-B433A6C59376}"/>
              </a:ext>
            </a:extLst>
          </p:cNvPr>
          <p:cNvCxnSpPr>
            <a:cxnSpLocks/>
          </p:cNvCxnSpPr>
          <p:nvPr/>
        </p:nvCxnSpPr>
        <p:spPr>
          <a:xfrm>
            <a:off x="1362635" y="2205317"/>
            <a:ext cx="9610040" cy="0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907DBD64-2196-4B87-837F-1492113A6348}"/>
              </a:ext>
            </a:extLst>
          </p:cNvPr>
          <p:cNvCxnSpPr/>
          <p:nvPr/>
        </p:nvCxnSpPr>
        <p:spPr>
          <a:xfrm>
            <a:off x="1362635" y="1972234"/>
            <a:ext cx="0" cy="466165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47D129-AD93-452A-9CB3-DC6985E29F1A}"/>
                  </a:ext>
                </a:extLst>
              </p:cNvPr>
              <p:cNvSpPr txBox="1"/>
              <p:nvPr/>
            </p:nvSpPr>
            <p:spPr>
              <a:xfrm>
                <a:off x="866089" y="1510569"/>
                <a:ext cx="993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47D129-AD93-452A-9CB3-DC6985E29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089" y="1510569"/>
                <a:ext cx="993092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EF92AB2E-BE89-43C2-AE00-13C6F8DC4C10}"/>
              </a:ext>
            </a:extLst>
          </p:cNvPr>
          <p:cNvCxnSpPr/>
          <p:nvPr/>
        </p:nvCxnSpPr>
        <p:spPr>
          <a:xfrm>
            <a:off x="5898843" y="1972234"/>
            <a:ext cx="0" cy="466165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508491-84DD-46B1-B9DB-B7A023E50660}"/>
                  </a:ext>
                </a:extLst>
              </p:cNvPr>
              <p:cNvSpPr txBox="1"/>
              <p:nvPr/>
            </p:nvSpPr>
            <p:spPr>
              <a:xfrm>
                <a:off x="4734838" y="1510569"/>
                <a:ext cx="23280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−38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ko-K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508491-84DD-46B1-B9DB-B7A023E50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838" y="1510569"/>
                <a:ext cx="2328009" cy="461665"/>
              </a:xfrm>
              <a:prstGeom prst="rect">
                <a:avLst/>
              </a:prstGeom>
              <a:blipFill>
                <a:blip r:embed="rId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68522684-404B-4C5F-A5E3-A63C2D0BAB4F}"/>
                  </a:ext>
                </a:extLst>
              </p:cNvPr>
              <p:cNvSpPr/>
              <p:nvPr/>
            </p:nvSpPr>
            <p:spPr>
              <a:xfrm>
                <a:off x="740583" y="3227811"/>
                <a:ext cx="10438406" cy="1134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1" i="1" smtClean="0">
                              <a:solidFill>
                                <a:srgbClr val="FF0000"/>
                              </a:solidFill>
                              <a:effectLst>
                                <a:glow rad="139700">
                                  <a:schemeClr val="accent1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1" i="1" smtClean="0">
                              <a:solidFill>
                                <a:srgbClr val="FF0000"/>
                              </a:solidFill>
                              <a:effectLst>
                                <a:glow rad="139700">
                                  <a:schemeClr val="accent1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ko-KR" sz="2400" b="1" i="0" smtClean="0">
                              <a:solidFill>
                                <a:srgbClr val="FF0000"/>
                              </a:solidFill>
                              <a:effectLst>
                                <a:glow rad="139700">
                                  <a:schemeClr val="accent1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𝐦𝐨𝐧</m:t>
                          </m:r>
                        </m:sub>
                      </m:sSub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GUT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GUT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ko-KR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mr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sz="24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mr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1" i="1" smtClean="0">
                          <a:solidFill>
                            <a:srgbClr val="FF0000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en-US" altLang="ko-KR" sz="2400" b="1" i="1" smtClean="0">
                          <a:solidFill>
                            <a:srgbClr val="FF0000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ko-KR" sz="2400" b="1" i="1" smtClean="0">
                          <a:solidFill>
                            <a:srgbClr val="FF0000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2400" b="1" i="1" smtClean="0">
                              <a:solidFill>
                                <a:srgbClr val="FF0000"/>
                              </a:solidFill>
                              <a:effectLst>
                                <a:glow rad="139700">
                                  <a:schemeClr val="accent1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solidFill>
                                <a:srgbClr val="FF0000"/>
                              </a:solidFill>
                              <a:effectLst>
                                <a:glow rad="139700">
                                  <a:schemeClr val="accent1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ko-KR" sz="2400" b="1" i="1" smtClean="0">
                              <a:solidFill>
                                <a:srgbClr val="FF0000"/>
                              </a:solidFill>
                              <a:effectLst>
                                <a:glow rad="139700">
                                  <a:schemeClr val="accent1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 smtClean="0">
                              <a:solidFill>
                                <a:srgbClr val="FF0000"/>
                              </a:solidFill>
                              <a:effectLst>
                                <a:glow rad="139700">
                                  <a:schemeClr val="accent1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𝟑𝟖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2400" b="1" i="1" smtClean="0">
                              <a:solidFill>
                                <a:srgbClr val="FF0000"/>
                              </a:solidFill>
                              <a:effectLst>
                                <a:glow rad="139700">
                                  <a:schemeClr val="accent1">
                                    <a:satMod val="175000"/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glow rad="139700">
                                      <a:schemeClr val="accent1">
                                        <a:satMod val="17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400" b="1" i="0" smtClean="0">
                                  <a:solidFill>
                                    <a:srgbClr val="FF0000"/>
                                  </a:solidFill>
                                  <a:effectLst>
                                    <a:glow rad="139700">
                                      <a:schemeClr val="accent1">
                                        <a:satMod val="17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𝐆𝐩𝐜</m:t>
                              </m:r>
                            </m:e>
                            <m:sup>
                              <m:r>
                                <a:rPr lang="en-US" altLang="ko-KR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glow rad="139700">
                                      <a:schemeClr val="accent1">
                                        <a:satMod val="17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glow rad="139700">
                                      <a:schemeClr val="accent1">
                                        <a:satMod val="175000"/>
                                        <a:alpha val="40000"/>
                                      </a:scheme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2400" b="1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68522684-404B-4C5F-A5E3-A63C2D0BA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83" y="3227811"/>
                <a:ext cx="10438406" cy="11345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3D3FE857-BB33-4EF5-93CB-CA46BDA00A8D}"/>
              </a:ext>
            </a:extLst>
          </p:cNvPr>
          <p:cNvCxnSpPr/>
          <p:nvPr/>
        </p:nvCxnSpPr>
        <p:spPr>
          <a:xfrm>
            <a:off x="3379884" y="1972234"/>
            <a:ext cx="0" cy="466165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086B46-1F30-450B-A54B-697BBB54E7CD}"/>
                  </a:ext>
                </a:extLst>
              </p:cNvPr>
              <p:cNvSpPr txBox="1"/>
              <p:nvPr/>
            </p:nvSpPr>
            <p:spPr>
              <a:xfrm>
                <a:off x="2024929" y="1510569"/>
                <a:ext cx="27099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GUT</m:t>
                          </m:r>
                        </m:sub>
                      </m:sSub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−39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ko-K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086B46-1F30-450B-A54B-697BBB54E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929" y="1510569"/>
                <a:ext cx="2709909" cy="461665"/>
              </a:xfrm>
              <a:prstGeom prst="rect">
                <a:avLst/>
              </a:prstGeom>
              <a:blipFill>
                <a:blip r:embed="rId5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1C4CF849-82AE-40F7-AC3A-120D4842B44B}"/>
              </a:ext>
            </a:extLst>
          </p:cNvPr>
          <p:cNvCxnSpPr/>
          <p:nvPr/>
        </p:nvCxnSpPr>
        <p:spPr>
          <a:xfrm>
            <a:off x="8417800" y="1972234"/>
            <a:ext cx="0" cy="466165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6DAB1D-0E11-497A-B2BA-29C21D7CF678}"/>
                  </a:ext>
                </a:extLst>
              </p:cNvPr>
              <p:cNvSpPr txBox="1"/>
              <p:nvPr/>
            </p:nvSpPr>
            <p:spPr>
              <a:xfrm>
                <a:off x="7253795" y="1510569"/>
                <a:ext cx="2384307" cy="4987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ko-K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6DAB1D-0E11-497A-B2BA-29C21D7C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795" y="1510569"/>
                <a:ext cx="2384307" cy="498726"/>
              </a:xfrm>
              <a:prstGeom prst="rect">
                <a:avLst/>
              </a:prstGeom>
              <a:blipFill>
                <a:blip r:embed="rId6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2F5E7172-8D83-4EEB-B342-8F73927F0B4B}"/>
              </a:ext>
            </a:extLst>
          </p:cNvPr>
          <p:cNvCxnSpPr/>
          <p:nvPr/>
        </p:nvCxnSpPr>
        <p:spPr>
          <a:xfrm>
            <a:off x="3379883" y="4394751"/>
            <a:ext cx="1272799" cy="0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F511D263-7C9A-481B-8A87-4968D4EA4278}"/>
              </a:ext>
            </a:extLst>
          </p:cNvPr>
          <p:cNvCxnSpPr>
            <a:cxnSpLocks/>
          </p:cNvCxnSpPr>
          <p:nvPr/>
        </p:nvCxnSpPr>
        <p:spPr>
          <a:xfrm>
            <a:off x="5980996" y="4394751"/>
            <a:ext cx="1081851" cy="0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0E3BAE-D895-4695-A086-7836C8E8C0F1}"/>
                  </a:ext>
                </a:extLst>
              </p:cNvPr>
              <p:cNvSpPr txBox="1"/>
              <p:nvPr/>
            </p:nvSpPr>
            <p:spPr>
              <a:xfrm>
                <a:off x="4815136" y="5472203"/>
                <a:ext cx="1202573" cy="531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00FFFF"/>
                    </a:solidFill>
                    <a:latin typeface="Abadi" panose="020B0604020104020204" pitchFamily="34" charset="0"/>
                  </a:rPr>
                  <a:t>Radiation Era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ko-KR" sz="1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1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ko-KR" sz="1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solidFill>
                    <a:srgbClr val="00FFFF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0E3BAE-D895-4695-A086-7836C8E8C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136" y="5472203"/>
                <a:ext cx="1202573" cy="531236"/>
              </a:xfrm>
              <a:prstGeom prst="rect">
                <a:avLst/>
              </a:prstGeom>
              <a:blipFill>
                <a:blip r:embed="rId7"/>
                <a:stretch>
                  <a:fillRect l="-1523" t="-3448" r="-5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C437D7-F3AC-4221-84F9-A535423D255F}"/>
                  </a:ext>
                </a:extLst>
              </p:cNvPr>
              <p:cNvSpPr txBox="1"/>
              <p:nvPr/>
            </p:nvSpPr>
            <p:spPr>
              <a:xfrm>
                <a:off x="4687985" y="4481772"/>
                <a:ext cx="10967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Inflation Era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ko-KR" sz="1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𝐻𝑡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C437D7-F3AC-4221-84F9-A535423D2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985" y="4481772"/>
                <a:ext cx="1096775" cy="523220"/>
              </a:xfrm>
              <a:prstGeom prst="rect">
                <a:avLst/>
              </a:prstGeom>
              <a:blipFill>
                <a:blip r:embed="rId8"/>
                <a:stretch>
                  <a:fillRect l="-1667" t="-34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270C0C-07C0-41C7-9CAD-7B40D8C567D5}"/>
                  </a:ext>
                </a:extLst>
              </p:cNvPr>
              <p:cNvSpPr txBox="1"/>
              <p:nvPr/>
            </p:nvSpPr>
            <p:spPr>
              <a:xfrm>
                <a:off x="7117789" y="4481772"/>
                <a:ext cx="996940" cy="531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rgbClr val="00FF00"/>
                    </a:solidFill>
                    <a:latin typeface="Abadi" panose="020B0604020104020204" pitchFamily="34" charset="0"/>
                  </a:rPr>
                  <a:t>Matter era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ko-KR" sz="1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14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ko-KR" sz="14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solidFill>
                    <a:srgbClr val="00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270C0C-07C0-41C7-9CAD-7B40D8C5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789" y="4481772"/>
                <a:ext cx="996940" cy="531236"/>
              </a:xfrm>
              <a:prstGeom prst="rect">
                <a:avLst/>
              </a:prstGeom>
              <a:blipFill>
                <a:blip r:embed="rId9"/>
                <a:stretch>
                  <a:fillRect l="-1840" t="-344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5BE0DCAD-9590-4F7F-AF74-DED2F2872DAC}"/>
              </a:ext>
            </a:extLst>
          </p:cNvPr>
          <p:cNvCxnSpPr>
            <a:cxnSpLocks/>
          </p:cNvCxnSpPr>
          <p:nvPr/>
        </p:nvCxnSpPr>
        <p:spPr>
          <a:xfrm>
            <a:off x="7122130" y="4394751"/>
            <a:ext cx="1043932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왼쪽 중괄호 29">
            <a:extLst>
              <a:ext uri="{FF2B5EF4-FFF2-40B4-BE49-F238E27FC236}">
                <a16:creationId xmlns:a16="http://schemas.microsoft.com/office/drawing/2014/main" id="{738A5BB2-103B-443B-80D1-29A0D304856E}"/>
              </a:ext>
            </a:extLst>
          </p:cNvPr>
          <p:cNvSpPr/>
          <p:nvPr/>
        </p:nvSpPr>
        <p:spPr>
          <a:xfrm rot="16200000">
            <a:off x="4926106" y="3686070"/>
            <a:ext cx="869576" cy="2581836"/>
          </a:xfrm>
          <a:prstGeom prst="leftBrace">
            <a:avLst>
              <a:gd name="adj1" fmla="val 47508"/>
              <a:gd name="adj2" fmla="val 50000"/>
            </a:avLst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BB71591-CB46-4CDE-847A-3FBB7F477E85}"/>
              </a:ext>
            </a:extLst>
          </p:cNvPr>
          <p:cNvSpPr/>
          <p:nvPr/>
        </p:nvSpPr>
        <p:spPr>
          <a:xfrm>
            <a:off x="4652682" y="3343835"/>
            <a:ext cx="1246161" cy="107750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79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165656" y="0"/>
            <a:ext cx="35349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9C5AF-5784-49DD-ACD2-5151CE4F743B}"/>
              </a:ext>
            </a:extLst>
          </p:cNvPr>
          <p:cNvSpPr txBox="1"/>
          <p:nvPr/>
        </p:nvSpPr>
        <p:spPr>
          <a:xfrm>
            <a:off x="4096870" y="99643"/>
            <a:ext cx="7795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Simply, Magnetic Monopole problem solved as…</a:t>
            </a:r>
            <a:endParaRPr lang="ko-KR" alt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1373A44C-6341-497B-982C-50752FDACA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714338"/>
              </p:ext>
            </p:extLst>
          </p:nvPr>
        </p:nvGraphicFramePr>
        <p:xfrm>
          <a:off x="1265238" y="871444"/>
          <a:ext cx="9663112" cy="577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663480" imgH="5777640" progId="Photoshop.Image.7">
                  <p:embed/>
                </p:oleObj>
              </mc:Choice>
              <mc:Fallback>
                <p:oleObj name="Image" r:id="rId2" imgW="9663480" imgH="5777640" progId="Photoshop.Image.7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1373A44C-6341-497B-982C-50752FDACA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5238" y="871444"/>
                        <a:ext cx="9663112" cy="5776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EB71638-0071-44F1-A534-5F9F3FEE8301}"/>
              </a:ext>
            </a:extLst>
          </p:cNvPr>
          <p:cNvSpPr txBox="1"/>
          <p:nvPr/>
        </p:nvSpPr>
        <p:spPr>
          <a:xfrm>
            <a:off x="3700599" y="2869860"/>
            <a:ext cx="19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Before Inflation…</a:t>
            </a:r>
            <a:endParaRPr lang="ko-KR" altLang="en-US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badi" panose="020B0604020104020204" pitchFamily="34" charset="0"/>
            </a:endParaRPr>
          </a:p>
        </p:txBody>
      </p:sp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76579494-1603-4790-8A9B-A1C00D2A5EA0}"/>
              </a:ext>
            </a:extLst>
          </p:cNvPr>
          <p:cNvSpPr/>
          <p:nvPr/>
        </p:nvSpPr>
        <p:spPr>
          <a:xfrm>
            <a:off x="3380337" y="3239192"/>
            <a:ext cx="1998487" cy="579773"/>
          </a:xfrm>
          <a:prstGeom prst="wedgeRoundRectCallout">
            <a:avLst>
              <a:gd name="adj1" fmla="val 32874"/>
              <a:gd name="adj2" fmla="val 74869"/>
              <a:gd name="adj3" fmla="val 16667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Abadi" panose="020B0604020104020204" pitchFamily="34" charset="0"/>
              </a:rPr>
              <a:t>I can’t find magnetic monopole!</a:t>
            </a:r>
            <a:endParaRPr lang="ko-KR" altLang="en-US" sz="1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00CE25-2478-4140-8C04-60D0A560DE56}"/>
              </a:ext>
            </a:extLst>
          </p:cNvPr>
          <p:cNvSpPr txBox="1"/>
          <p:nvPr/>
        </p:nvSpPr>
        <p:spPr>
          <a:xfrm>
            <a:off x="8252209" y="3058780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badi" panose="020B0604020104020204" pitchFamily="34" charset="0"/>
              </a:rPr>
              <a:t>After Inflation…</a:t>
            </a:r>
            <a:endParaRPr lang="ko-KR" altLang="en-US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badi" panose="020B0604020104020204" pitchFamily="34" charset="0"/>
            </a:endParaRPr>
          </a:p>
        </p:txBody>
      </p:sp>
      <p:sp>
        <p:nvSpPr>
          <p:cNvPr id="31" name="말풍선: 모서리가 둥근 사각형 30">
            <a:extLst>
              <a:ext uri="{FF2B5EF4-FFF2-40B4-BE49-F238E27FC236}">
                <a16:creationId xmlns:a16="http://schemas.microsoft.com/office/drawing/2014/main" id="{4F733A73-A047-49D5-A13C-0D6F2CD2D6A4}"/>
              </a:ext>
            </a:extLst>
          </p:cNvPr>
          <p:cNvSpPr/>
          <p:nvPr/>
        </p:nvSpPr>
        <p:spPr>
          <a:xfrm>
            <a:off x="7728219" y="3676693"/>
            <a:ext cx="2276393" cy="579773"/>
          </a:xfrm>
          <a:prstGeom prst="wedgeRoundRectCallout">
            <a:avLst>
              <a:gd name="adj1" fmla="val -44109"/>
              <a:gd name="adj2" fmla="val -132328"/>
              <a:gd name="adj3" fmla="val 16667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Abadi" panose="020B0604020104020204" pitchFamily="34" charset="0"/>
              </a:rPr>
              <a:t>I guess it would be harder than whatever you think.</a:t>
            </a:r>
            <a:endParaRPr lang="ko-KR" altLang="en-US" sz="1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89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647356" y="0"/>
            <a:ext cx="2571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662066-F113-431A-BF1A-3E4CEEC0709E}"/>
                  </a:ext>
                </a:extLst>
              </p:cNvPr>
              <p:cNvSpPr txBox="1"/>
              <p:nvPr/>
            </p:nvSpPr>
            <p:spPr>
              <a:xfrm>
                <a:off x="6401930" y="1175839"/>
                <a:ext cx="5377694" cy="3143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Scalar Field Theory</a:t>
                </a:r>
                <a:endParaRPr lang="en-US" altLang="ko-KR" sz="2800" b="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1. </a:t>
                </a:r>
                <a:r>
                  <a:rPr lang="en-US" altLang="ko-KR" sz="2000" dirty="0" err="1">
                    <a:solidFill>
                      <a:schemeClr val="bg1"/>
                    </a:solidFill>
                    <a:latin typeface="Abadi" panose="020B0604020104020204" pitchFamily="34" charset="0"/>
                  </a:rPr>
                  <a:t>Lagrangian</a:t>
                </a:r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Density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d>
                        <m:d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0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2. Energy-Momentum Tensor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sSubSup>
                        <m:sSubSup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</m:oMath>
                  </m:oMathPara>
                </a14:m>
                <a:endParaRPr lang="en-US" altLang="ko-KR" sz="2000" b="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662066-F113-431A-BF1A-3E4CEEC07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930" y="1175839"/>
                <a:ext cx="5377694" cy="3143681"/>
              </a:xfrm>
              <a:prstGeom prst="rect">
                <a:avLst/>
              </a:prstGeom>
              <a:blipFill>
                <a:blip r:embed="rId2"/>
                <a:stretch>
                  <a:fillRect l="-1134" t="-21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516C6C-268B-4E40-8931-4F6495B86050}"/>
                  </a:ext>
                </a:extLst>
              </p:cNvPr>
              <p:cNvSpPr txBox="1"/>
              <p:nvPr/>
            </p:nvSpPr>
            <p:spPr>
              <a:xfrm>
                <a:off x="412378" y="1175839"/>
                <a:ext cx="5377694" cy="3292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Classical Mechanics</a:t>
                </a:r>
                <a:endParaRPr lang="en-US" altLang="ko-KR" sz="2800" b="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rabicPeriod"/>
                </a:pPr>
                <a:r>
                  <a:rPr lang="en-US" altLang="ko-KR" sz="2000" dirty="0" err="1">
                    <a:solidFill>
                      <a:schemeClr val="bg1"/>
                    </a:solidFill>
                    <a:latin typeface="Abadi" panose="020B0604020104020204" pitchFamily="34" charset="0"/>
                  </a:rPr>
                  <a:t>Lagrangian</a:t>
                </a:r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acc>
                        </m:e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endParaRPr lang="en-US" altLang="ko-KR" sz="2000" dirty="0">
                  <a:solidFill>
                    <a:schemeClr val="bg1"/>
                  </a:solidFill>
                </a:endParaRPr>
              </a:p>
              <a:p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2. Hamiltonian(Energy if Conservative)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ko-KR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acc>
                        <m:accPr>
                          <m:chr m:val="̇"/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516C6C-268B-4E40-8931-4F6495B86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78" y="1175839"/>
                <a:ext cx="5377694" cy="3292889"/>
              </a:xfrm>
              <a:prstGeom prst="rect">
                <a:avLst/>
              </a:prstGeom>
              <a:blipFill>
                <a:blip r:embed="rId3"/>
                <a:stretch>
                  <a:fillRect l="-1247" t="-203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1A898A-AE4C-4ACC-9085-2AE27853C69B}"/>
                  </a:ext>
                </a:extLst>
              </p:cNvPr>
              <p:cNvSpPr txBox="1"/>
              <p:nvPr/>
            </p:nvSpPr>
            <p:spPr>
              <a:xfrm>
                <a:off x="1756254" y="4598127"/>
                <a:ext cx="8679492" cy="914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den>
                      </m:f>
                      <m:acc>
                        <m:accPr>
                          <m:chr m:val="̇"/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altLang="ko-K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altLang="ko-K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{"/>
                              <m:endChr m:val="}"/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ko-KR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ko-KR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altLang="ko-KR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1A898A-AE4C-4ACC-9085-2AE27853C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254" y="4598127"/>
                <a:ext cx="8679492" cy="914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7B6357-C116-48CA-94A5-B6C351474394}"/>
                  </a:ext>
                </a:extLst>
              </p:cNvPr>
              <p:cNvSpPr txBox="1"/>
              <p:nvPr/>
            </p:nvSpPr>
            <p:spPr>
              <a:xfrm>
                <a:off x="835008" y="5549954"/>
                <a:ext cx="10521983" cy="914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ko-K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ko-K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{"/>
                              <m:endChr m:val="}"/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4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ko-KR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≅−</m:t>
                      </m:r>
                      <m:f>
                        <m:fPr>
                          <m:ctrlP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ko-KR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altLang="ko-KR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7B6357-C116-48CA-94A5-B6C351474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08" y="5549954"/>
                <a:ext cx="10521983" cy="9142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6ECF9DC-1284-43A6-85C0-9BD1A5149F8C}"/>
              </a:ext>
            </a:extLst>
          </p:cNvPr>
          <p:cNvSpPr txBox="1"/>
          <p:nvPr/>
        </p:nvSpPr>
        <p:spPr>
          <a:xfrm>
            <a:off x="3515254" y="92333"/>
            <a:ext cx="8264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Inflaton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 : The trigger of Inflation, and Scalar Field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Need to understand the scalar field theory simply…</a:t>
            </a:r>
            <a:endParaRPr lang="ko-KR" alt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57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647356" y="0"/>
            <a:ext cx="2571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DADE3A-9B91-4C22-B85A-FB92FADEFD74}"/>
                  </a:ext>
                </a:extLst>
              </p:cNvPr>
              <p:cNvSpPr txBox="1"/>
              <p:nvPr/>
            </p:nvSpPr>
            <p:spPr>
              <a:xfrm>
                <a:off x="6689106" y="825950"/>
                <a:ext cx="2348016" cy="1244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ko-KR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DADE3A-9B91-4C22-B85A-FB92FADEF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106" y="825950"/>
                <a:ext cx="2348016" cy="12447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75FB27-891A-4C8C-9525-6AEB49E61B0B}"/>
                  </a:ext>
                </a:extLst>
              </p:cNvPr>
              <p:cNvSpPr txBox="1"/>
              <p:nvPr/>
            </p:nvSpPr>
            <p:spPr>
              <a:xfrm>
                <a:off x="206188" y="1063333"/>
                <a:ext cx="4111907" cy="474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ko-KR" sz="2000" b="1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From General Relativity, we know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US" altLang="ko-KR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ko-KR" sz="200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diag</m:t>
                    </m:r>
                    <m:d>
                      <m:dPr>
                        <m:ctrlP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r>
                  <a:rPr lang="en-US" altLang="ko-KR" sz="2000" b="1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Putting all of them into Friedmann equation and acceleration equation!</a:t>
                </a:r>
              </a:p>
              <a:p>
                <a:pPr marL="342900" indent="-342900">
                  <a:buFontTx/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r>
                  <a:rPr lang="en-US" altLang="ko-KR" sz="2000" b="1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Time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ko-KR" sz="2000" b="1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 varies rapidly in Inflation!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75FB27-891A-4C8C-9525-6AEB49E61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88" y="1063333"/>
                <a:ext cx="4111907" cy="4740657"/>
              </a:xfrm>
              <a:prstGeom prst="rect">
                <a:avLst/>
              </a:prstGeom>
              <a:blipFill>
                <a:blip r:embed="rId3"/>
                <a:stretch>
                  <a:fillRect l="-1335" t="-643" r="-2374" b="-128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화살표: 아래쪽 9">
            <a:extLst>
              <a:ext uri="{FF2B5EF4-FFF2-40B4-BE49-F238E27FC236}">
                <a16:creationId xmlns:a16="http://schemas.microsoft.com/office/drawing/2014/main" id="{B5B8C0FB-B044-41F1-B7D4-B29350878404}"/>
              </a:ext>
            </a:extLst>
          </p:cNvPr>
          <p:cNvSpPr/>
          <p:nvPr/>
        </p:nvSpPr>
        <p:spPr>
          <a:xfrm>
            <a:off x="7497389" y="2045689"/>
            <a:ext cx="753036" cy="772598"/>
          </a:xfrm>
          <a:prstGeom prst="downArrow">
            <a:avLst>
              <a:gd name="adj1" fmla="val 38312"/>
              <a:gd name="adj2" fmla="val 6158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858453-8C1B-44F8-A4F1-253195E04630}"/>
                  </a:ext>
                </a:extLst>
              </p:cNvPr>
              <p:cNvSpPr txBox="1"/>
              <p:nvPr/>
            </p:nvSpPr>
            <p:spPr>
              <a:xfrm>
                <a:off x="4565930" y="2849692"/>
                <a:ext cx="3307977" cy="1541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ko-KR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ko-KR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ko-KR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ko-KR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ko-KR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ko-KR" alt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858453-8C1B-44F8-A4F1-253195E04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930" y="2849692"/>
                <a:ext cx="3307977" cy="15419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0816E3-9679-48F7-9C08-B0DC45F88B11}"/>
                  </a:ext>
                </a:extLst>
              </p:cNvPr>
              <p:cNvSpPr txBox="1"/>
              <p:nvPr/>
            </p:nvSpPr>
            <p:spPr>
              <a:xfrm>
                <a:off x="6505525" y="5238499"/>
                <a:ext cx="2715178" cy="938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den>
                          </m:f>
                        </m:e>
                      </m:d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ko-KR" alt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0816E3-9679-48F7-9C08-B0DC45F88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525" y="5238499"/>
                <a:ext cx="2715178" cy="938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화살표: 아래쪽 15">
            <a:extLst>
              <a:ext uri="{FF2B5EF4-FFF2-40B4-BE49-F238E27FC236}">
                <a16:creationId xmlns:a16="http://schemas.microsoft.com/office/drawing/2014/main" id="{010ACF09-A3BF-491C-B171-2CB0CA60DE84}"/>
              </a:ext>
            </a:extLst>
          </p:cNvPr>
          <p:cNvSpPr/>
          <p:nvPr/>
        </p:nvSpPr>
        <p:spPr>
          <a:xfrm>
            <a:off x="7486596" y="4561968"/>
            <a:ext cx="753036" cy="645126"/>
          </a:xfrm>
          <a:prstGeom prst="downArrow">
            <a:avLst>
              <a:gd name="adj1" fmla="val 38312"/>
              <a:gd name="adj2" fmla="val 3898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화살표: 아래쪽 16">
            <a:extLst>
              <a:ext uri="{FF2B5EF4-FFF2-40B4-BE49-F238E27FC236}">
                <a16:creationId xmlns:a16="http://schemas.microsoft.com/office/drawing/2014/main" id="{668F77B8-03A1-40EC-9E81-826699308A69}"/>
              </a:ext>
            </a:extLst>
          </p:cNvPr>
          <p:cNvSpPr/>
          <p:nvPr/>
        </p:nvSpPr>
        <p:spPr>
          <a:xfrm rot="16200000">
            <a:off x="8149332" y="3191719"/>
            <a:ext cx="455620" cy="546537"/>
          </a:xfrm>
          <a:prstGeom prst="downArrow">
            <a:avLst>
              <a:gd name="adj1" fmla="val 38312"/>
              <a:gd name="adj2" fmla="val 42927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544448-19E1-4A60-86D7-A2FBC7A92AA0}"/>
                  </a:ext>
                </a:extLst>
              </p:cNvPr>
              <p:cNvSpPr txBox="1"/>
              <p:nvPr/>
            </p:nvSpPr>
            <p:spPr>
              <a:xfrm>
                <a:off x="8779651" y="3257751"/>
                <a:ext cx="1691743" cy="41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ko-KR" altLang="en-US" sz="200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ko-KR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=−4</m:t>
                      </m:r>
                      <m:r>
                        <a:rPr lang="en-US" altLang="ko-KR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ko-KR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altLang="ko-KR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ko-KR" sz="20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00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altLang="ko-KR" sz="2000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2000" dirty="0">
                  <a:solidFill>
                    <a:srgbClr val="00FFFF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544448-19E1-4A60-86D7-A2FBC7A92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651" y="3257751"/>
                <a:ext cx="1691743" cy="414472"/>
              </a:xfrm>
              <a:prstGeom prst="rect">
                <a:avLst/>
              </a:prstGeom>
              <a:blipFill>
                <a:blip r:embed="rId6"/>
                <a:stretch>
                  <a:fillRect l="-1079" b="-1470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화살표: 아래쪽 18">
            <a:extLst>
              <a:ext uri="{FF2B5EF4-FFF2-40B4-BE49-F238E27FC236}">
                <a16:creationId xmlns:a16="http://schemas.microsoft.com/office/drawing/2014/main" id="{0F08FA65-14B2-4AB0-B9C0-86D4DA000813}"/>
              </a:ext>
            </a:extLst>
          </p:cNvPr>
          <p:cNvSpPr/>
          <p:nvPr/>
        </p:nvSpPr>
        <p:spPr>
          <a:xfrm rot="16200000">
            <a:off x="8070266" y="3698925"/>
            <a:ext cx="307644" cy="888380"/>
          </a:xfrm>
          <a:prstGeom prst="downArrow">
            <a:avLst>
              <a:gd name="adj1" fmla="val 38312"/>
              <a:gd name="adj2" fmla="val 42927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3B4F93-1B8D-490D-B0C1-A558CC918B7F}"/>
                  </a:ext>
                </a:extLst>
              </p:cNvPr>
              <p:cNvSpPr txBox="1"/>
              <p:nvPr/>
            </p:nvSpPr>
            <p:spPr>
              <a:xfrm>
                <a:off x="8779651" y="3935879"/>
                <a:ext cx="2650350" cy="41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ko-KR" altLang="en-US" sz="200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altLang="ko-KR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altLang="ko-KR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acc>
                        <m:accPr>
                          <m:chr m:val="̇"/>
                          <m:ctrlPr>
                            <a:rPr lang="ko-KR" altLang="en-US" sz="200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altLang="ko-KR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ko-KR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ko-KR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ko-KR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ko-KR" sz="20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2000" dirty="0">
                  <a:solidFill>
                    <a:srgbClr val="00FFFF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3B4F93-1B8D-490D-B0C1-A558CC918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651" y="3935879"/>
                <a:ext cx="2650350" cy="414472"/>
              </a:xfrm>
              <a:prstGeom prst="rect">
                <a:avLst/>
              </a:prstGeom>
              <a:blipFill>
                <a:blip r:embed="rId7"/>
                <a:stretch>
                  <a:fillRect l="-1149" b="-132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왼쪽 중괄호 20">
            <a:extLst>
              <a:ext uri="{FF2B5EF4-FFF2-40B4-BE49-F238E27FC236}">
                <a16:creationId xmlns:a16="http://schemas.microsoft.com/office/drawing/2014/main" id="{73C5E86A-2C1A-4919-9D7C-1EBBAF6D21BA}"/>
              </a:ext>
            </a:extLst>
          </p:cNvPr>
          <p:cNvSpPr/>
          <p:nvPr/>
        </p:nvSpPr>
        <p:spPr>
          <a:xfrm rot="10800000">
            <a:off x="7779899" y="2875750"/>
            <a:ext cx="188016" cy="1098879"/>
          </a:xfrm>
          <a:prstGeom prst="leftBrace">
            <a:avLst>
              <a:gd name="adj1" fmla="val 47508"/>
              <a:gd name="adj2" fmla="val 46655"/>
            </a:avLst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9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  <p:bldP spid="10" grpId="0" animBg="1"/>
      <p:bldP spid="11" grpId="0"/>
      <p:bldP spid="15" grpId="0"/>
      <p:bldP spid="16" grpId="0" animBg="1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647356" y="0"/>
            <a:ext cx="2571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FEC987-3CC0-4D51-AA0D-21557F0C430A}"/>
                  </a:ext>
                </a:extLst>
              </p:cNvPr>
              <p:cNvSpPr txBox="1"/>
              <p:nvPr/>
            </p:nvSpPr>
            <p:spPr>
              <a:xfrm>
                <a:off x="640975" y="1086461"/>
                <a:ext cx="5383307" cy="1380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8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ko-KR" sz="8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8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altLang="ko-KR" sz="8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8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altLang="ko-KR" sz="8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ko-KR" sz="8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8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ko-KR" altLang="en-US" sz="8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FEC987-3CC0-4D51-AA0D-21557F0C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75" y="1086461"/>
                <a:ext cx="5383307" cy="13807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62CA4B-98D4-4C1E-9C22-C95E23EAC939}"/>
                  </a:ext>
                </a:extLst>
              </p:cNvPr>
              <p:cNvSpPr txBox="1"/>
              <p:nvPr/>
            </p:nvSpPr>
            <p:spPr>
              <a:xfrm>
                <a:off x="6418729" y="662108"/>
                <a:ext cx="48649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1.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≅−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≅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ko-K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r>
                  <a:rPr lang="en-US" altLang="ko-KR" sz="2400" dirty="0" err="1">
                    <a:solidFill>
                      <a:srgbClr val="FFFF00"/>
                    </a:solidFill>
                    <a:latin typeface="Abadi" panose="020B0604020104020204" pitchFamily="34" charset="0"/>
                  </a:rPr>
                  <a:t>Inflaton</a:t>
                </a:r>
                <a:r>
                  <a:rPr lang="en-US" altLang="ko-KR" sz="24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 Model represents “Exponential Inflation”.</a:t>
                </a:r>
              </a:p>
              <a:p>
                <a:endParaRPr lang="en-US" altLang="ko-KR" sz="2400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2. Slowly-varying </a:t>
                </a:r>
                <a:r>
                  <a:rPr lang="en-US" altLang="ko-KR" sz="2400" dirty="0" err="1">
                    <a:solidFill>
                      <a:schemeClr val="bg1"/>
                    </a:solidFill>
                    <a:latin typeface="Abadi" panose="020B0604020104020204" pitchFamily="34" charset="0"/>
                  </a:rPr>
                  <a:t>inflaton</a:t>
                </a:r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drives Inflation. </a:t>
                </a:r>
                <a:r>
                  <a:rPr lang="en-US" altLang="ko-KR" sz="24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[Slow-Roll Inflation]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62CA4B-98D4-4C1E-9C22-C95E23EAC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729" y="662108"/>
                <a:ext cx="4864943" cy="2308324"/>
              </a:xfrm>
              <a:prstGeom prst="rect">
                <a:avLst/>
              </a:prstGeom>
              <a:blipFill>
                <a:blip r:embed="rId3"/>
                <a:stretch>
                  <a:fillRect l="-2005" t="-2116" b="-52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49B80BB6-C2DE-4E8B-802A-47AB3705A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8"/>
          <a:stretch/>
        </p:blipFill>
        <p:spPr>
          <a:xfrm>
            <a:off x="2938742" y="3039035"/>
            <a:ext cx="6314516" cy="350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647356" y="0"/>
            <a:ext cx="2571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062B96-75B0-4DB8-B2E9-95A4D338C90E}"/>
                  </a:ext>
                </a:extLst>
              </p:cNvPr>
              <p:cNvSpPr txBox="1"/>
              <p:nvPr/>
            </p:nvSpPr>
            <p:spPr>
              <a:xfrm>
                <a:off x="451507" y="730730"/>
                <a:ext cx="5501058" cy="6638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acc>
                      <m:r>
                        <a:rPr lang="en-US" altLang="ko-K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altLang="ko-K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  <m:r>
                        <a:rPr lang="en-US" altLang="ko-K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ko-K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𝛤</m:t>
                      </m:r>
                      <m:sSub>
                        <m:sSubPr>
                          <m:ctrlP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US" altLang="ko-KR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062B96-75B0-4DB8-B2E9-95A4D338C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07" y="730730"/>
                <a:ext cx="5501058" cy="6638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29C7D78-0B9D-4FE0-8334-B997F93E6A94}"/>
              </a:ext>
            </a:extLst>
          </p:cNvPr>
          <p:cNvCxnSpPr/>
          <p:nvPr/>
        </p:nvCxnSpPr>
        <p:spPr>
          <a:xfrm>
            <a:off x="4723263" y="1394564"/>
            <a:ext cx="105262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239CC3-EB2C-40E9-9950-C864BAB59CF8}"/>
                  </a:ext>
                </a:extLst>
              </p:cNvPr>
              <p:cNvSpPr txBox="1"/>
              <p:nvPr/>
            </p:nvSpPr>
            <p:spPr>
              <a:xfrm>
                <a:off x="2352202" y="1431771"/>
                <a:ext cx="36003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>
                    <a:solidFill>
                      <a:srgbClr val="FFC000"/>
                    </a:solidFill>
                    <a:latin typeface="Abadi" panose="020B0604020104020204" pitchFamily="34" charset="0"/>
                  </a:rPr>
                  <a:t>Inflaton decays with the rate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𝛤</m:t>
                    </m:r>
                    <m:d>
                      <m:dPr>
                        <m:ctrlPr>
                          <a:rPr lang="en-US" altLang="ko-KR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6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const</m:t>
                        </m:r>
                        <m:r>
                          <a:rPr lang="en-US" altLang="ko-KR" sz="16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en-US" altLang="ko-KR" sz="1600" dirty="0">
                  <a:solidFill>
                    <a:srgbClr val="FFC0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239CC3-EB2C-40E9-9950-C864BAB59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202" y="1431771"/>
                <a:ext cx="3600363" cy="338554"/>
              </a:xfrm>
              <a:prstGeom prst="rect">
                <a:avLst/>
              </a:prstGeom>
              <a:blipFill>
                <a:blip r:embed="rId3"/>
                <a:stretch>
                  <a:fillRect l="-1017" t="-5455" b="-236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44C6D6-A9FA-46F6-BD6B-FD05FA121449}"/>
                  </a:ext>
                </a:extLst>
              </p:cNvPr>
              <p:cNvSpPr txBox="1"/>
              <p:nvPr/>
            </p:nvSpPr>
            <p:spPr>
              <a:xfrm>
                <a:off x="451507" y="1884882"/>
                <a:ext cx="5252143" cy="628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  <m:r>
                        <a:rPr lang="en-US" altLang="ko-K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altLang="ko-K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ko-KR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altLang="ko-K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r>
                        <a:rPr lang="en-US" altLang="ko-K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𝛤</m:t>
                      </m:r>
                      <m:sSub>
                        <m:sSubPr>
                          <m:ctrlP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US" altLang="ko-KR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44C6D6-A9FA-46F6-BD6B-FD05FA121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07" y="1884882"/>
                <a:ext cx="5252143" cy="628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4E03FA1-EDFD-4B98-AF97-ABD18590CDF6}"/>
              </a:ext>
            </a:extLst>
          </p:cNvPr>
          <p:cNvCxnSpPr/>
          <p:nvPr/>
        </p:nvCxnSpPr>
        <p:spPr>
          <a:xfrm>
            <a:off x="4468081" y="2548716"/>
            <a:ext cx="1052623" cy="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FB9B99A-69A9-4421-B5B2-AC6825B4D0CB}"/>
              </a:ext>
            </a:extLst>
          </p:cNvPr>
          <p:cNvSpPr txBox="1"/>
          <p:nvPr/>
        </p:nvSpPr>
        <p:spPr>
          <a:xfrm>
            <a:off x="1969430" y="2585923"/>
            <a:ext cx="3983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00FFFF"/>
                </a:solidFill>
                <a:latin typeface="Abadi" panose="020B0604020104020204" pitchFamily="34" charset="0"/>
              </a:rPr>
              <a:t>Radiation era would begin with its growing.</a:t>
            </a:r>
            <a:endParaRPr lang="en-US" altLang="ko-KR" sz="1600" i="1" dirty="0">
              <a:solidFill>
                <a:srgbClr val="00FFFF"/>
              </a:solidFill>
              <a:latin typeface="Abadi" panose="020B0604020104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ED90190-CB02-481E-99CC-A2CDA8F395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48"/>
          <a:stretch/>
        </p:blipFill>
        <p:spPr>
          <a:xfrm>
            <a:off x="2938742" y="3039035"/>
            <a:ext cx="6314516" cy="3500717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122F8-D319-4084-B837-4E9B720DC77C}"/>
              </a:ext>
            </a:extLst>
          </p:cNvPr>
          <p:cNvSpPr txBox="1"/>
          <p:nvPr/>
        </p:nvSpPr>
        <p:spPr>
          <a:xfrm>
            <a:off x="3908612" y="92333"/>
            <a:ext cx="811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At</a:t>
            </a:r>
            <a:r>
              <a:rPr lang="ko-KR" alt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the</a:t>
            </a:r>
            <a:r>
              <a:rPr lang="ko-KR" alt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end</a:t>
            </a:r>
            <a:r>
              <a:rPr lang="ko-KR" alt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of</a:t>
            </a:r>
            <a:r>
              <a:rPr lang="ko-KR" alt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the</a:t>
            </a:r>
            <a:r>
              <a:rPr lang="ko-KR" alt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Inflation,</a:t>
            </a:r>
            <a:r>
              <a:rPr lang="ko-KR" alt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 err="1">
                <a:solidFill>
                  <a:srgbClr val="FFFF00"/>
                </a:solidFill>
                <a:latin typeface="Abadi" panose="020B0604020104020204" pitchFamily="34" charset="0"/>
              </a:rPr>
              <a:t>Inflaton</a:t>
            </a:r>
            <a:r>
              <a:rPr lang="ko-KR" altLang="en-US" sz="2800" dirty="0">
                <a:solidFill>
                  <a:srgbClr val="FFFF00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>
                <a:solidFill>
                  <a:srgbClr val="FFFF00"/>
                </a:solidFill>
                <a:latin typeface="Abadi" panose="020B0604020104020204" pitchFamily="34" charset="0"/>
              </a:rPr>
              <a:t>would</a:t>
            </a:r>
            <a:r>
              <a:rPr lang="ko-KR" altLang="en-US" sz="2800" dirty="0">
                <a:solidFill>
                  <a:srgbClr val="FFFF00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>
                <a:solidFill>
                  <a:srgbClr val="FFFF00"/>
                </a:solidFill>
                <a:latin typeface="Abadi" panose="020B0604020104020204" pitchFamily="34" charset="0"/>
              </a:rPr>
              <a:t>decay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.</a:t>
            </a:r>
            <a:endParaRPr lang="ko-KR" alt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D1E0CC57-532E-479C-8BB9-A4952CD1CABF}"/>
              </a:ext>
            </a:extLst>
          </p:cNvPr>
          <p:cNvSpPr/>
          <p:nvPr/>
        </p:nvSpPr>
        <p:spPr>
          <a:xfrm>
            <a:off x="5782236" y="4959466"/>
            <a:ext cx="170329" cy="170329"/>
          </a:xfrm>
          <a:prstGeom prst="ellipse">
            <a:avLst/>
          </a:prstGeom>
          <a:solidFill>
            <a:srgbClr val="BE1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60688FEA-2B3A-4943-90E0-A5A4B575C092}"/>
              </a:ext>
            </a:extLst>
          </p:cNvPr>
          <p:cNvSpPr/>
          <p:nvPr/>
        </p:nvSpPr>
        <p:spPr>
          <a:xfrm rot="1985067">
            <a:off x="7059144" y="5810139"/>
            <a:ext cx="676481" cy="424180"/>
          </a:xfrm>
          <a:prstGeom prst="right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8FD09346-3D96-4BB5-AF9C-8E2638671593}"/>
              </a:ext>
            </a:extLst>
          </p:cNvPr>
          <p:cNvSpPr/>
          <p:nvPr/>
        </p:nvSpPr>
        <p:spPr>
          <a:xfrm rot="8645924">
            <a:off x="5679136" y="6005105"/>
            <a:ext cx="676481" cy="424180"/>
          </a:xfrm>
          <a:prstGeom prst="right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B7711D01-86FD-4A13-B911-0E145D02F4A8}"/>
              </a:ext>
            </a:extLst>
          </p:cNvPr>
          <p:cNvSpPr/>
          <p:nvPr/>
        </p:nvSpPr>
        <p:spPr>
          <a:xfrm rot="17508047">
            <a:off x="6353732" y="5347894"/>
            <a:ext cx="676481" cy="424180"/>
          </a:xfrm>
          <a:prstGeom prst="right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E4BC5BCD-72A4-4008-843F-3E2BEE291E63}"/>
              </a:ext>
            </a:extLst>
          </p:cNvPr>
          <p:cNvSpPr/>
          <p:nvPr/>
        </p:nvSpPr>
        <p:spPr>
          <a:xfrm>
            <a:off x="6177990" y="1601048"/>
            <a:ext cx="1037172" cy="62857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D162ED-6D73-4FA8-9157-C395DF809851}"/>
                  </a:ext>
                </a:extLst>
              </p:cNvPr>
              <p:cNvSpPr txBox="1"/>
              <p:nvPr/>
            </p:nvSpPr>
            <p:spPr>
              <a:xfrm>
                <a:off x="7330541" y="850403"/>
                <a:ext cx="4409952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[Reheating]</a:t>
                </a:r>
              </a:p>
              <a:p>
                <a:endParaRPr lang="en-US" altLang="ko-KR" sz="12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 err="1">
                    <a:solidFill>
                      <a:schemeClr val="bg1"/>
                    </a:solidFill>
                    <a:latin typeface="Abadi" panose="020B0604020104020204" pitchFamily="34" charset="0"/>
                  </a:rPr>
                  <a:t>Inflaton</a:t>
                </a:r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oscillation is damping with the rate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𝛤</m:t>
                    </m:r>
                  </m:oMath>
                </a14:m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Frictional heating can be regarded as the growing of radiation energy.</a:t>
                </a:r>
                <a:endParaRPr lang="ko-KR" altLang="en-US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D162ED-6D73-4FA8-9157-C395DF809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541" y="850403"/>
                <a:ext cx="4409952" cy="1877437"/>
              </a:xfrm>
              <a:prstGeom prst="rect">
                <a:avLst/>
              </a:prstGeom>
              <a:blipFill>
                <a:blip r:embed="rId6"/>
                <a:stretch>
                  <a:fillRect l="-1245" t="-3583" r="-553" b="-456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5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648 L 0.00208 0.00648 C 0.00313 0.00995 0.0043 0.01342 0.00534 0.01713 C 0.00586 0.01875 0.00599 0.0206 0.00664 0.02222 C 0.0082 0.02708 0.01016 0.03125 0.01185 0.03588 C 0.01224 0.03727 0.01263 0.03842 0.01302 0.03958 C 0.01341 0.04097 0.01367 0.04259 0.01406 0.04375 C 0.01458 0.0449 0.01523 0.04583 0.01576 0.04676 C 0.01862 0.0581 0.01432 0.04166 0.01784 0.05347 C 0.01823 0.05463 0.01836 0.05602 0.01875 0.05717 C 0.01901 0.05833 0.01953 0.05926 0.01992 0.06041 C 0.0207 0.0625 0.02135 0.06458 0.02201 0.06666 C 0.0224 0.06805 0.02279 0.06944 0.02331 0.07083 C 0.02357 0.07176 0.02396 0.07245 0.02435 0.07338 C 0.02474 0.07453 0.025 0.07592 0.02539 0.07708 C 0.02734 0.0831 0.02591 0.07754 0.0276 0.08402 C 0.0293 0.09074 0.02799 0.08773 0.03034 0.09189 C 0.0306 0.09305 0.03086 0.09444 0.03125 0.0956 C 0.03138 0.09629 0.03164 0.09699 0.03177 0.09791 C 0.03203 0.09884 0.03216 0.1 0.03242 0.10115 C 0.03333 0.10486 0.03359 0.10347 0.0349 0.1074 C 0.03789 0.11574 0.03438 0.1081 0.03763 0.11597 C 0.03802 0.11713 0.03867 0.11782 0.03906 0.11898 C 0.03958 0.12037 0.03984 0.12199 0.04036 0.12338 C 0.04076 0.12453 0.04115 0.12546 0.04167 0.12662 C 0.04193 0.12777 0.04232 0.12893 0.04271 0.13009 C 0.04284 0.13078 0.04323 0.13148 0.04349 0.13217 C 0.04414 0.13449 0.04388 0.13495 0.04479 0.1368 C 0.04518 0.13773 0.04596 0.13889 0.04661 0.13958 C 0.04818 0.14467 0.04714 0.14328 0.04896 0.1449 C 0.04935 0.14629 0.04961 0.14768 0.05039 0.14884 C 0.05052 0.14907 0.05078 0.14907 0.05104 0.1493 C 0.05156 0.14977 0.05208 0.15069 0.0526 0.15115 C 0.05313 0.15162 0.05365 0.15162 0.05417 0.15185 C 0.05742 0.15439 0.05495 0.15347 0.05768 0.15416 C 0.05807 0.15439 0.05846 0.15463 0.05885 0.15486 C 0.06198 0.15578 0.06367 0.15486 0.06719 0.15416 C 0.07174 0.14814 0.0694 0.15092 0.07552 0.14514 C 0.07643 0.14444 0.07734 0.14421 0.07813 0.14305 C 0.07995 0.13958 0.07969 0.14027 0.08164 0.13564 C 0.08268 0.13287 0.08359 0.12963 0.0849 0.12708 C 0.08867 0.11967 0.08477 0.12777 0.08789 0.12037 C 0.08958 0.11643 0.08854 0.11921 0.09036 0.11551 C 0.09089 0.11458 0.09128 0.11342 0.0918 0.11227 C 0.09427 0.10694 0.0901 0.11713 0.09427 0.1074 C 0.09518 0.10555 0.09557 0.10393 0.09622 0.10185 C 0.09648 0.10069 0.09661 0.09953 0.09701 0.09861 C 0.09844 0.09467 0.09805 0.09745 0.09909 0.09375 C 0.09935 0.09282 0.09948 0.09166 0.09974 0.09074 C 0.09987 0.09004 0.10013 0.08958 0.10039 0.08889 L 0.10104 0.08564 L 0.10104 0.08564 L 0.10104 0.08564 " pathEditMode="relative" ptsTypes="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26 0.08912 L 0.10026 0.08912 C 0.09987 0.09027 0.09909 0.09305 0.0987 0.09444 C 0.09805 0.09814 0.09922 0.09467 0.09792 0.0993 C 0.09766 0.10046 0.09714 0.10115 0.09688 0.10231 C 0.09661 0.10347 0.09648 0.10463 0.09622 0.10555 C 0.09609 0.10648 0.09583 0.1074 0.09557 0.10833 C 0.09544 0.10902 0.09518 0.10972 0.09492 0.11041 C 0.09479 0.11134 0.09479 0.11227 0.09453 0.11296 C 0.09427 0.11389 0.09375 0.11412 0.09349 0.11481 C 0.09323 0.11551 0.0931 0.11643 0.09284 0.11713 C 0.09245 0.11852 0.0918 0.1199 0.09128 0.12106 C 0.09049 0.12268 0.08971 0.12453 0.08893 0.12592 C 0.08867 0.12639 0.08828 0.12685 0.08815 0.12754 C 0.08789 0.12801 0.08776 0.1287 0.0875 0.12939 C 0.08711 0.13009 0.08659 0.13055 0.0862 0.13125 C 0.08607 0.13148 0.08581 0.13148 0.08555 0.13194 C 0.08529 0.1324 0.08516 0.13333 0.08477 0.13379 C 0.08411 0.13472 0.08333 0.13518 0.08242 0.13564 C 0.08229 0.13611 0.08229 0.13657 0.08203 0.13703 C 0.0819 0.13727 0.08164 0.13727 0.08138 0.1375 C 0.08112 0.13773 0.08073 0.13819 0.08034 0.13865 C 0.0793 0.13958 0.07878 0.13981 0.07773 0.14051 C 0.07578 0.14282 0.07799 0.14027 0.07578 0.14236 C 0.075 0.14305 0.07422 0.14444 0.07331 0.1449 C 0.07305 0.1449 0.06953 0.14652 0.06888 0.14676 C 0.06784 0.14699 0.0668 0.14699 0.06576 0.14699 L 0.06081 0.14791 C 0.05833 0.14745 0.05573 0.14768 0.05326 0.14699 C 0.05286 0.14699 0.05247 0.14629 0.05208 0.14606 C 0.05039 0.14421 0.05156 0.1449 0.05 0.14259 C 0.04909 0.14143 0.04753 0.14004 0.04688 0.13865 C 0.04635 0.1375 0.04609 0.13634 0.04557 0.13518 C 0.04505 0.13402 0.04414 0.13356 0.04349 0.13264 C 0.04323 0.1324 0.04284 0.13194 0.04271 0.13148 C 0.04232 0.13078 0.04219 0.12986 0.0418 0.12939 C 0.0401 0.12685 0.04115 0.13032 0.04063 0.12824 L 0.04102 0.12708 " pathEditMode="relative" ptsTypes="AAAAAAAAAAAAAAAAAAAAAAAAAAAAAAAAAAAA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3 0.12824 L 0.04063 0.12824 C 0.04089 0.12963 0.04128 0.13102 0.04167 0.13264 C 0.04193 0.13356 0.04206 0.13472 0.04232 0.13588 C 0.04232 0.13588 0.04336 0.13889 0.04375 0.13935 C 0.04401 0.14004 0.04427 0.14051 0.04466 0.1412 C 0.04544 0.14236 0.04635 0.14305 0.04701 0.14444 C 0.04883 0.14838 0.04779 0.14699 0.05 0.14907 C 0.05117 0.1537 0.04974 0.1493 0.05299 0.15393 C 0.05378 0.15486 0.0543 0.15578 0.05534 0.15671 C 0.0556 0.15694 0.05599 0.15717 0.05638 0.1574 C 0.05664 0.15764 0.05677 0.1581 0.05703 0.15833 C 0.05742 0.15856 0.05794 0.15833 0.05846 0.15856 C 0.06133 0.15926 0.05859 0.15902 0.06224 0.15902 L 0.06224 0.15902 " pathEditMode="relative" ptsTypes="AAAAAAAAAAAAA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183286" y="0"/>
            <a:ext cx="34996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12.7. Inflation and Gravitational Wave</a:t>
            </a: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9AC48029-982D-4470-967E-3EC553B18477}"/>
              </a:ext>
            </a:extLst>
          </p:cNvPr>
          <p:cNvSpPr/>
          <p:nvPr/>
        </p:nvSpPr>
        <p:spPr>
          <a:xfrm>
            <a:off x="5360894" y="2626659"/>
            <a:ext cx="1497106" cy="149710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FF22180-C935-4060-8B40-4E3295EBED83}"/>
              </a:ext>
            </a:extLst>
          </p:cNvPr>
          <p:cNvSpPr/>
          <p:nvPr/>
        </p:nvSpPr>
        <p:spPr>
          <a:xfrm>
            <a:off x="6158529" y="2751941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8B55A839-EC2A-43C0-8F8D-366B0EA3D541}"/>
              </a:ext>
            </a:extLst>
          </p:cNvPr>
          <p:cNvSpPr/>
          <p:nvPr/>
        </p:nvSpPr>
        <p:spPr>
          <a:xfrm>
            <a:off x="5571789" y="2980541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B693AB5B-D30B-4220-A0F5-8AD880FE32CA}"/>
              </a:ext>
            </a:extLst>
          </p:cNvPr>
          <p:cNvSpPr/>
          <p:nvPr/>
        </p:nvSpPr>
        <p:spPr>
          <a:xfrm>
            <a:off x="5894070" y="3431466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158C9DDD-2352-4B60-8F23-90153AF3331D}"/>
              </a:ext>
            </a:extLst>
          </p:cNvPr>
          <p:cNvSpPr/>
          <p:nvPr/>
        </p:nvSpPr>
        <p:spPr>
          <a:xfrm>
            <a:off x="5529543" y="3530750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DABD8E5-D496-4427-BCC8-BB28530562AA}"/>
              </a:ext>
            </a:extLst>
          </p:cNvPr>
          <p:cNvSpPr/>
          <p:nvPr/>
        </p:nvSpPr>
        <p:spPr>
          <a:xfrm>
            <a:off x="5868745" y="3116693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6D6F72B4-216C-44D7-BD85-8DC1CDC95F4E}"/>
              </a:ext>
            </a:extLst>
          </p:cNvPr>
          <p:cNvSpPr/>
          <p:nvPr/>
        </p:nvSpPr>
        <p:spPr>
          <a:xfrm>
            <a:off x="6503669" y="3214296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79390C9-8C43-4E62-92A0-560574401C4A}"/>
              </a:ext>
            </a:extLst>
          </p:cNvPr>
          <p:cNvSpPr/>
          <p:nvPr/>
        </p:nvSpPr>
        <p:spPr>
          <a:xfrm>
            <a:off x="6158529" y="3889675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9A0B15D-D060-41DD-9880-3A68DB0EE66A}"/>
              </a:ext>
            </a:extLst>
          </p:cNvPr>
          <p:cNvSpPr/>
          <p:nvPr/>
        </p:nvSpPr>
        <p:spPr>
          <a:xfrm>
            <a:off x="6250865" y="3554282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0984A818-978E-44D7-A1FD-2FD3362DB38F}"/>
              </a:ext>
            </a:extLst>
          </p:cNvPr>
          <p:cNvSpPr/>
          <p:nvPr/>
        </p:nvSpPr>
        <p:spPr>
          <a:xfrm>
            <a:off x="6186207" y="3214296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6026E4-A424-44E9-8680-A72505F4DF8B}"/>
              </a:ext>
            </a:extLst>
          </p:cNvPr>
          <p:cNvSpPr txBox="1"/>
          <p:nvPr/>
        </p:nvSpPr>
        <p:spPr>
          <a:xfrm>
            <a:off x="3747619" y="92333"/>
            <a:ext cx="5817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The</a:t>
            </a:r>
            <a:r>
              <a:rPr lang="ko-KR" alt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Primordial Quantum Fluctuation 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Spread out by Inflation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And makes </a:t>
            </a:r>
            <a:r>
              <a:rPr lang="en-US" altLang="ko-KR" sz="2800" dirty="0">
                <a:solidFill>
                  <a:srgbClr val="FFFF00"/>
                </a:solidFill>
                <a:latin typeface="Abadi" panose="020B0604020104020204" pitchFamily="34" charset="0"/>
              </a:rPr>
              <a:t>density perturbation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573413-CFF0-4576-9BCA-5439917311FE}"/>
                  </a:ext>
                </a:extLst>
              </p:cNvPr>
              <p:cNvSpPr txBox="1"/>
              <p:nvPr/>
            </p:nvSpPr>
            <p:spPr>
              <a:xfrm>
                <a:off x="2998304" y="4416153"/>
                <a:ext cx="6195392" cy="122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d>
                        <m:dPr>
                          <m:ctrlP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en-US" altLang="ko-KR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  <m:d>
                            <m:dPr>
                              <m:ctrlPr>
                                <a:rPr lang="en-US" altLang="ko-KR" sz="28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8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8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28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8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</m:den>
                      </m:f>
                      <m:r>
                        <a:rPr lang="en-US" altLang="ko-KR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ko-KR" sz="28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8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8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ko-KR" sz="28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8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acc>
                              <m: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ko-KR" sz="28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8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sup>
                          </m:sSup>
                          <m:sSup>
                            <m:sSupPr>
                              <m:ctrlP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ko-KR" sz="28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8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altLang="ko-KR" sz="28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573413-CFF0-4576-9BCA-543991731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304" y="4416153"/>
                <a:ext cx="6195392" cy="12225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096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301 L -0.00143 -0.00278 C -0.01107 0.00833 -0.01498 0.01319 -0.02982 0.02569 C -0.03985 0.03426 -0.05026 0.04051 -0.06042 0.04792 C -0.0638 0.05856 -0.06797 0.06435 -0.05391 0.06458 C -0.04349 0.06481 -0.0306 0.05718 -0.02044 0.05185 C -0.0112 0.05463 -0.01784 0.05162 -0.00768 0.08796 C 0.00299 0.12569 -0.00482 0.11481 0.00325 0.125 C 0.00338 0.11829 0.00547 0.06458 0.00143 0.05579 C -0.00156 0.04931 -0.00781 0.05301 -0.01237 0.05185 C -0.02761 0.11042 -0.03008 0.09907 -0.02865 0.15463 C -0.02852 0.15648 -0.02735 0.15741 -0.02669 0.15903 C -0.02774 0.13079 -0.02813 0.11435 -0.03177 0.08356 C -0.0336 0.06736 -0.03633 0.05139 -0.03919 0.03565 C -0.04154 0.02269 -0.04024 0.02384 -0.04362 0.02176 C -0.04518 0.02569 -0.04779 0.0287 -0.04831 0.03356 C -0.05195 0.07199 -0.0513 0.09398 -0.03985 0.12731 C -0.03724 0.13495 -0.03334 0.14236 -0.02865 0.1456 C -0.02149 0.15046 -0.01341 0.14861 -0.00573 0.15 C 0.00872 0.14421 0.00859 0.14005 0.02135 0.14722 C 0.02344 0.14838 0.02513 0.15116 0.02708 0.15278 C 0.02734 0.15324 0.0276 0.15324 0.02799 0.15347 C 0.02643 0.1162 0.02513 0.07894 0.02331 0.0419 C 0.02213 0.01806 0.02331 0.02384 0.01888 0.01019 C 0.01693 0.01111 0.01471 0.01088 0.01302 0.01296 C -0.00755 0.03681 -0.00534 0.03333 -0.01485 0.05301 C -0.01276 0.05926 -0.01211 0.06829 -0.0086 0.07176 C -0.00065 0.07986 0.01875 0.08588 0.02956 0.08958 C 0.03021 0.09884 0.0319 0.11968 0.03073 0.12454 C 0.02877 0.1331 0.02305 0.13704 0.01927 0.14352 L -0.01576 0.14236 C -0.02552 0.14074 -0.03516 0.13611 -0.04479 0.13287 C -0.05039 0.13102 -0.05 0.13102 -0.05365 0.12894 C -0.03828 0.10694 -0.04414 0.12083 -0.03646 0.08681 C -0.03737 0.08218 -0.03685 0.07546 -0.03919 0.07292 C -0.04102 0.07106 -0.04024 0.08125 -0.03893 0.08403 C -0.03412 0.09352 -0.02761 0.09954 -0.02201 0.10741 C -0.01081 0.10231 0.00195 0.10347 0.01172 0.09236 C 0.02539 0.07685 0.02044 0.0375 0.01107 0.02245 C 0.00703 0.01574 1.875E-6 0.01991 -0.00547 0.01852 C -0.00261 0.02292 -0.00026 0.02847 0.00299 0.03194 C 0.00937 0.03819 0.01758 0.03912 0.02331 0.04745 C 0.02708 0.05278 0.02747 0.06296 0.02956 0.0706 C 0.02969 0.07963 0.03177 0.08889 0.03021 0.09745 C 0.0263 0.11829 0.01601 0.11481 0.00677 0.11667 C 0.00469 0.1162 0.00247 0.11412 0.00052 0.11505 C -0.00039 0.11551 -0.00026 0.11829 -0.00013 0.12014 C 1.875E-6 0.12431 0.00156 0.14167 0.0026 0.14676 C 0.00338 0.15023 0.00469 0.15347 0.00573 0.15671 C 0.00638 0.1625 0.00638 0.16042 0.00638 0.16296 L 0.04492 0.08171 " pathEditMode="relative" rAng="0" ptsTypes="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8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92 L -0.00078 -0.00069 C -0.02382 0.01482 -0.01276 0.00625 -0.03398 0.02408 C -0.03385 0.02454 -0.03385 0.025 -0.03372 0.025 C -0.03086 0.02338 -0.02539 0.01389 -0.02526 0.01921 C -0.02487 0.04491 -0.03906 0.04445 -0.04388 0.06273 C -0.04466 0.06597 -0.03984 0.0625 -0.03789 0.06227 C -0.03151 0.05949 -0.02513 0.05648 -0.01875 0.05417 C -0.01849 0.05417 -0.01849 0.05486 -0.01862 0.05509 C -0.02304 0.06204 -0.02786 0.06852 -0.03242 0.07523 C -0.03385 0.08426 -0.03281 0.07593 -0.02122 0.07083 C -0.02096 0.0706 -0.02083 0.07153 -0.02057 0.07199 C -0.02382 0.07801 -0.02721 0.0838 -0.03047 0.09005 C -0.03099 0.0912 -0.03281 0.09398 -0.03203 0.09352 C -0.0289 0.09259 -0.02617 0.08958 -0.02317 0.0875 C -0.01666 0.07824 -0.02408 0.08773 -0.01445 0.0794 C -0.01224 0.07755 -0.01015 0.07477 -0.00794 0.07245 C -0.00846 0.07361 -0.00911 0.07477 -0.0095 0.07616 C -0.01028 0.0787 -0.01224 0.08634 -0.01132 0.0838 C -0.00586 0.06852 -0.00651 0.06968 -0.00416 0.05556 C -0.00612 0.04676 -0.00625 0.04398 -0.01093 0.03588 C -0.01132 0.03519 -0.01211 0.03611 -0.01263 0.03611 C -0.01185 0.03982 -0.01132 0.04352 -0.01028 0.04699 C -0.01015 0.04722 -0.00963 0.04676 -0.00963 0.0463 C -0.0095 0.04144 -0.00911 0.03634 -0.00976 0.03148 C -0.01054 0.02639 -0.01237 0.02222 -0.01367 0.01759 C -0.01445 0.02338 -0.01523 0.0294 -0.01575 0.03519 C -0.0164 0.04329 -0.01666 0.05162 -0.01731 0.05972 C -0.01731 0.06019 -0.01757 0.0588 -0.01757 0.05833 C -0.01901 0.04769 -0.01979 0.03704 -0.02161 0.02662 C -0.0233 0.01783 -0.02604 0.00995 -0.02825 0.00162 C -0.02942 0.01597 -0.03073 0.03009 -0.03177 0.04445 C -0.03229 0.05116 -0.03138 0.07037 -0.03307 0.06435 C -0.03541 0.05625 -0.03294 0.04607 -0.03385 0.03727 C -0.03502 0.02523 -0.03724 0.01389 -0.03906 0.00232 C -0.04049 0.00972 -0.04205 0.01736 -0.04336 0.025 C -0.04739 0.04861 -0.04752 0.06019 -0.04713 0.04537 C -0.04804 0.03658 -0.04817 0.02755 -0.04974 0.01921 C -0.05013 0.01713 -0.05195 0.01389 -0.05273 0.01551 C -0.0569 0.02361 -0.05898 0.03426 -0.06224 0.04329 C -0.06263 0.04445 -0.06328 0.04537 -0.0638 0.0463 C -0.06393 0.03935 -0.06354 0.03241 -0.06419 0.02546 C -0.06458 0.01991 -0.06393 0.00903 -0.06705 0.00949 C -0.07057 0.00995 -0.06979 0.02107 -0.07135 0.02662 C -0.07187 0.02894 -0.07291 0.03079 -0.07369 0.03287 C -0.07461 0.02454 -0.07526 0.01597 -0.07669 0.00787 C -0.07682 0.00695 -0.07786 0.00602 -0.07812 0.00695 C -0.09231 0.05232 -0.0819 0.02986 -0.08737 0.04144 C -0.08724 0.03009 -0.08698 0.01898 -0.08698 0.00787 C -0.08698 0.00671 -0.08711 0.00995 -0.08737 0.01088 C -0.0875 0.01111 -0.08776 0.01111 -0.08789 0.01134 C -0.08971 0.00278 -0.09218 -0.00579 -0.08958 -0.01597 C -0.08841 -0.0206 -0.0845 -0.0213 -0.0819 -0.02384 C -0.07786 -0.03565 -0.07408 -0.04768 -0.06992 -0.05926 C -0.06953 -0.06018 -0.06875 -0.06204 -0.06849 -0.06111 C -0.06783 -0.05764 -0.06731 -0.05347 -0.06823 -0.05023 C -0.06875 -0.04861 -0.06979 -0.05301 -0.07057 -0.05417 C -0.07083 -0.05532 -0.07174 -0.05671 -0.07135 -0.05787 C -0.06979 -0.06134 -0.06432 -0.06412 -0.06224 -0.06551 C -0.05885 -0.06551 -0.05182 -0.06458 -0.04817 -0.06643 C -0.04713 -0.0669 -0.04648 -0.06875 -0.04557 -0.06967 C -0.04531 -0.06991 -0.04518 -0.07014 -0.04492 -0.07037 C -0.04349 -0.06736 -0.04101 -0.06088 -0.03867 -0.05926 C -0.03815 -0.0588 -0.0375 -0.05949 -0.03685 -0.05972 C -0.03672 -0.06435 -0.03606 -0.06898 -0.03632 -0.07361 C -0.03645 -0.07454 -0.03776 -0.07616 -0.03763 -0.07523 C -0.03619 -0.06319 -0.03711 -0.06458 -0.03307 -0.06366 C -0.02864 -0.07361 -0.03177 -0.06944 -0.02864 -0.05694 C -0.02812 -0.05463 -0.02695 -0.05301 -0.02604 -0.05092 C -0.02552 -0.05208 -0.025 -0.05347 -0.02461 -0.05486 C -0.02408 -0.05671 -0.02448 -0.06088 -0.02317 -0.06088 C -0.02213 -0.06088 -0.0233 -0.05671 -0.02291 -0.05486 C -0.022 -0.04954 -0.02057 -0.04467 -0.01953 -0.03981 C -0.01705 -0.04259 -0.01927 -0.03958 -0.01836 -0.05255 C -0.01836 -0.0537 -0.0181 -0.05486 -0.01797 -0.05625 C -0.01523 -0.0419 -0.01406 -0.02847 -0.00638 -0.01898 C -0.00547 -0.01782 -0.00533 -0.02268 -0.00481 -0.02454 C -0.00429 -0.0294 -0.00429 -0.03449 -0.00312 -0.03889 C -0.0026 -0.04074 -0.00286 -0.03472 -0.0026 -0.03287 C -0.00221 -0.02917 -0.00169 -0.02569 -0.00117 -0.02222 C 0.00235 -0.02546 -0.00156 -0.02153 -0.00026 -0.04005 C -0.00026 -0.04074 0.00039 -0.04051 0.00065 -0.04097 C 0.00092 -0.03148 0.00092 -0.02222 0.00144 -0.01273 C 0.00157 -0.00972 0.00118 -0.00463 0.00287 -0.00393 C 0.0043 -0.00324 0.00599 -0.00949 0.00677 -0.01227 C 0.00717 -0.00509 0.0073 0.00185 0.00782 0.0088 C 0.00847 0.0169 0.00808 0.01644 0.00977 0.01366 C 0.00925 0.01759 0.0086 0.0213 0.00821 0.02523 C 0.00808 0.02593 0.00808 0.02685 0.00795 0.02755 C 0.00638 0.03495 0.00664 0.02986 0.00664 0.03519 L -0.00065 0.03912 " pathEditMode="relative" rAng="0" ptsTypes="AAAAAAAAAAAAAAAAAAAAAAAAAAAA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232 L -0.00117 0.00255 C -0.00065 0.00185 -1.875E-6 0.00162 0.00026 0.0007 C 0.0043 -0.01481 0.00469 -0.02523 -0.00573 -0.03958 C -0.01002 -0.0456 -0.01627 -0.04421 -0.02161 -0.04653 C -0.02409 -0.0463 -0.02695 -0.04792 -0.02916 -0.04537 C -0.03411 -0.03981 -0.03437 -0.02222 -0.03502 -0.01458 C -0.03476 -0.00694 -0.03528 0.00093 -0.03411 0.0081 C -0.03177 0.02153 -0.02669 0.0338 -0.01849 0.03681 C -0.01289 0.03866 -0.00716 0.03704 -0.00143 0.03704 C 0.00117 0.03426 0.00456 0.03287 0.00638 0.02847 C 0.00781 0.025 0.00755 0.02014 0.00755 0.01597 C 0.00781 0.00741 0.00807 -0.00532 0.00404 -0.0125 C 0.003 -0.01412 0.0013 -0.01412 -1.875E-6 -0.01481 C -0.00221 -0.01227 -0.00521 -0.01088 -0.00664 -0.00694 C -0.00924 0.00046 -0.01054 0.00926 -0.01159 0.01783 C -0.01276 0.02755 -0.01185 0.0375 -0.00703 0.04375 C -0.00508 0.0463 -0.00234 0.0463 -1.875E-6 0.04769 C 0.00482 0.04421 0.0125 0.04028 0.01524 0.03102 C 0.01758 0.02292 0.01758 0.01343 0.01875 0.00463 C 0.01602 -0.02199 0.01771 -0.02755 0.00547 -0.04861 C 0.00378 -0.05139 0.00091 -0.05046 -0.0013 -0.05162 C -0.00351 -0.05139 -0.00586 -0.05231 -0.00807 -0.05092 C -0.01588 -0.04606 -0.01054 -0.02546 -0.00768 -0.01875 C -0.00612 -0.01505 -0.0026 -0.01782 -1.875E-6 -0.01736 C 0.00222 -0.01991 0.00521 -0.0213 0.00677 -0.02523 C 0.00821 -0.0287 0.00886 -0.03356 0.00834 -0.03773 C 0.00651 -0.0544 -0.00013 -0.0625 -0.00807 -0.06991 C -0.01015 -0.07199 -0.01276 -0.07199 -0.0151 -0.07292 C -0.01706 -0.07222 -0.01927 -0.07268 -0.02109 -0.07106 C -0.02812 -0.06481 -0.02851 -0.05648 -0.03177 -0.04444 C -0.03229 -0.03634 -0.03437 -0.02338 -0.03086 -0.01574 C -0.02956 -0.01296 -0.02695 -0.01296 -0.025 -0.01157 C -0.02304 -0.01342 -0.02057 -0.01412 -0.01901 -0.01713 C -0.01549 -0.02361 -0.02057 -0.03704 -0.02265 -0.03958 C -0.02539 -0.04282 -0.02903 -0.0412 -0.03229 -0.0419 C -0.03541 -0.04097 -0.03867 -0.04097 -0.04166 -0.03912 C -0.04635 -0.03588 -0.04961 -0.02778 -0.05273 -0.02153 C -0.05338 -0.0162 -0.05443 -0.01065 -0.05456 -0.00509 C -0.05495 0.00648 -0.05338 0.01574 -0.04974 0.02546 C -0.04804 0.02963 -0.04622 0.03403 -0.04375 0.03704 C -0.04193 0.03935 -0.03958 0.03935 -0.03737 0.04074 C -0.03307 0.03565 -0.02669 0.03102 -0.0388 0.01875 C -0.04193 0.01551 -0.04583 0.01968 -0.04948 0.02014 C -0.05104 0.02315 -0.05286 0.0257 -0.05416 0.02917 C -0.05716 0.0382 -0.05677 0.04398 -0.05716 0.05417 C -0.05677 0.05787 -0.05664 0.06181 -0.05586 0.06528 C -0.05482 0.07014 -0.05143 0.07894 -0.04883 0.08171 C -0.047 0.08357 -0.04492 0.0838 -0.04297 0.08472 C -0.04219 0.08449 -0.04075 0.08542 -0.04036 0.08403 C -0.03945 0.08102 -0.04127 0.0787 -0.04219 0.07732 C -0.04323 0.07778 -0.04453 0.07755 -0.04505 0.07894 C -0.04583 0.08125 -0.04557 0.08426 -0.04557 0.08704 C -0.04544 0.09283 -0.04492 0.09977 -0.0414 0.10278 C -0.03945 0.10463 -0.03711 0.1037 -0.03489 0.10394 C -0.03229 0.10232 -0.02617 0.10208 -0.02565 0.09445 C -0.02552 0.09259 -0.02578 0.09028 -0.0263 0.08843 C -0.02669 0.08727 -0.0276 0.08681 -0.02838 0.08588 C -0.02943 0.08658 -0.03086 0.08658 -0.03164 0.0882 C -0.03307 0.0919 -0.03164 0.09954 -0.03021 0.10232 C -0.02903 0.10463 -0.02734 0.10556 -0.02578 0.10718 C -0.01745 0.10533 -0.01419 0.10857 -0.00924 0.09676 C -0.00846 0.09514 -0.00872 0.09259 -0.00846 0.09028 C -0.00872 0.08935 -0.00859 0.08681 -0.00924 0.08704 C -0.01159 0.0882 -0.01549 0.09352 -0.01289 0.09861 C -0.01146 0.10139 -0.00937 0.10255 -0.00755 0.10463 C -0.00377 0.10278 0.00052 0.10324 0.00365 0.09954 C 0.0099 0.09259 0.01263 0.08426 0.01107 0.07269 C 0.01055 0.06921 0.00938 0.06644 0.0086 0.06343 C 0.00677 0.06435 0.00521 0.06482 0.0099 0.07014 C 0.01172 0.07222 0.01406 0.07222 0.01602 0.07338 C 0.01758 0.07245 0.0194 0.07222 0.02057 0.07037 C 0.02396 0.06505 0.02422 0.0581 0.02513 0.05093 C 0.02188 0.02037 0.02044 0.03009 0.02526 0.03472 C 0.02643 0.03588 0.02761 0.03658 0.02891 0.03727 C 0.03021 0.03634 0.03177 0.03611 0.03294 0.03449 C 0.03776 0.02732 0.03685 0.02454 0.03763 0.01458 C 0.03568 0.00347 0.0362 0.00162 0.03151 -0.00694 C 0.03112 -0.00764 0.03021 -0.00764 0.02969 -0.00787 C 0.02982 -0.00625 0.02969 0.00116 0.03255 -0.00046 C 0.03399 -0.00116 0.03464 -0.00417 0.03568 -0.00602 C 0.03724 -0.01505 0.03959 -0.02037 0.03633 -0.02917 C 0.03503 -0.03264 0.03321 -0.03542 0.03125 -0.03773 C 0.02904 -0.04028 0.02422 -0.04375 0.02422 -0.04352 C 0.02396 -0.04236 0.02344 -0.04097 0.02357 -0.03958 C 0.0237 -0.03796 0.0237 -0.03449 0.02461 -0.03495 C 0.02578 -0.03542 0.02526 -0.03889 0.02552 -0.04074 C 0.02526 -0.04305 0.02526 -0.04583 0.02461 -0.04792 C 0.0224 -0.05532 0.01888 -0.05972 0.01498 -0.06342 C 0.01406 -0.06435 0.01172 -0.06551 0.01029 -0.0662 C 0.01042 -0.06435 0.01029 -0.06227 0.01055 -0.06018 C 0.01068 -0.05972 0.0112 -0.05949 0.0112 -0.05995 C 0.01055 -0.06505 0.01029 -0.07083 0.0086 -0.07523 C 0.00651 -0.08032 -1.875E-6 -0.08079 -0.00273 -0.08148 C -0.00377 -0.08102 -0.00547 -0.08032 -0.00599 -0.07801 C -0.00638 -0.07592 -0.00625 -0.07361 -0.00625 -0.07153 C -0.00599 -0.06967 -0.00599 -0.06736 -0.00534 -0.06574 C -0.00508 -0.06528 -0.00443 -0.06574 -0.00429 -0.0662 C -0.00377 -0.06782 -0.0039 -0.06967 -0.00377 -0.0713 C -0.00443 -0.07338 -0.00469 -0.07569 -0.00547 -0.07731 C -0.00716 -0.08102 -0.01054 -0.08079 -0.0125 -0.08125 C -0.01497 -0.08055 -0.01745 -0.08055 -0.01992 -0.0794 C -0.02161 -0.07847 -0.02422 -0.07454 -0.02539 -0.07245 C -0.02578 -0.07153 -0.02591 -0.0706 -0.0263 -0.06967 C -0.02643 -0.06944 -0.02643 -0.06875 -0.02656 -0.06875 C -0.02838 -0.06852 -0.03021 -0.06852 -0.03203 -0.06852 C -0.03294 -0.06805 -0.03372 -0.06759 -0.03463 -0.0669 C -0.03502 -0.06667 -0.03581 -0.06574 -0.03581 -0.06551 L -0.03581 -0.06574 L -0.03581 -0.06458 L -0.03581 -0.06551 L -0.04166 -0.05486 " pathEditMode="relative" rAng="0" ptsTypes="AAAAAAAAAAAAAAAAAAAAAAAAAAAA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0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-0.00046 L 0.00144 -0.00023 C 0.00417 -0.00625 0.00339 -0.0037 0.00222 -0.01851 C 0.00157 -0.02777 0.00052 -0.0368 -0.00091 -0.0456 C -0.00208 -0.05347 -0.00468 -0.06435 -0.00664 -0.07314 C -0.00755 -0.05972 -0.0082 -0.04629 -0.00911 -0.0331 C -0.01028 -0.01828 -0.00859 -0.02083 -0.01145 -0.01689 C -0.01849 -0.05486 -0.01406 -0.04351 -0.01914 -0.05601 C -0.01966 -0.04606 -0.02018 -0.03611 -0.0207 -0.02615 C -0.02083 -0.02384 -0.02057 -0.01713 -0.02109 -0.01921 C -0.02213 -0.02407 -0.022 -0.02939 -0.02265 -0.03449 C -0.02278 -0.03588 -0.02317 -0.03726 -0.02356 -0.03865 C -0.02369 -0.03078 -0.02356 -0.02291 -0.02382 -0.01504 C -0.02382 -0.01365 -0.02422 -0.01018 -0.02448 -0.01134 C -0.02669 -0.01967 -0.02994 -0.03726 -0.02994 -0.03703 C -0.03007 -0.0368 -0.0302 -0.03657 -0.0302 -0.03611 C -0.03086 -0.0287 -0.02942 -0.03078 -0.03099 -0.02893 C -0.03359 -0.03888 -0.03229 -0.0375 -0.03359 -0.02824 C -0.03359 -0.02777 -0.03385 -0.02731 -0.03398 -0.02662 C -0.03437 -0.02731 -0.03463 -0.02847 -0.03515 -0.02893 C -0.03541 -0.02916 -0.0358 -0.02847 -0.03593 -0.02801 C -0.03645 -0.02453 -0.03658 -0.02106 -0.03698 -0.01759 C -0.04088 -0.02268 -0.03854 -0.01921 -0.03476 -0.04004 C -0.0345 -0.04143 -0.03359 -0.04213 -0.03307 -0.04305 C -0.03177 -0.03912 -0.03047 -0.03495 -0.02903 -0.03101 C -0.02864 -0.03032 -0.02825 -0.02916 -0.0276 -0.02916 C -0.02591 -0.02916 -0.02422 -0.03009 -0.02265 -0.03101 C -0.01315 -0.03703 -0.00247 -0.03958 0.00573 -0.05 C 0.00717 -0.05185 0.00873 -0.05347 0.01003 -0.05555 C 0.01615 -0.06574 0.01016 -0.06018 0.01602 -0.06481 C 0.0198 -0.06388 0.0155 -0.06527 0.02201 -0.05694 C 0.02383 -0.05463 0.02578 -0.05324 0.02774 -0.05138 C 0.0293 -0.05162 0.03125 -0.05069 0.03256 -0.05231 C 0.03464 -0.05486 0.03581 -0.0625 0.03659 -0.06666 C 0.03633 -0.06898 0.03646 -0.07152 0.03568 -0.07338 C 0.03438 -0.07615 0.0323 -0.07801 0.03047 -0.08009 C 0.03034 -0.08009 0.03047 -0.07939 0.0306 -0.07916 C 0.03243 -0.07731 0.03438 -0.07592 0.03633 -0.07407 C 0.0418 -0.08101 0.03972 -0.07592 0.04128 -0.08611 C 0.04141 -0.0868 0.04115 -0.08472 0.04115 -0.08426 C 0.04063 -0.07685 0.04024 -0.06967 0.03985 -0.0625 C 0.04011 -0.05879 0.03959 -0.05486 0.04063 -0.05162 C 0.04102 -0.05046 0.04232 -0.05231 0.04284 -0.05324 C 0.0444 -0.05671 0.04519 -0.06088 0.04649 -0.06481 C 0.0461 -0.05833 0.04571 -0.05185 0.04545 -0.0456 C 0.04545 -0.04328 0.04571 -0.04097 0.04532 -0.03888 C 0.04206 -0.02291 0.04167 -0.02222 0.03828 -0.01342 C 0.03815 -0.01574 0.03842 -0.01851 0.03802 -0.02083 C 0.03789 -0.02176 0.03763 -0.01713 0.0375 -0.01805 C 0.03659 -0.02662 0.0362 -0.03518 0.03555 -0.04351 C 0.03542 -0.04652 0.03529 -0.05555 0.03529 -0.05254 C 0.03555 -0.04351 0.03685 -0.03426 0.03594 -0.02523 C 0.03555 -0.02083 0.03464 -0.03426 0.03399 -0.03865 C 0.03321 -0.05069 0.03243 -0.06273 0.0319 -0.07476 C 0.0319 -0.07546 0.03177 -0.07708 0.03217 -0.07685 C 0.03321 -0.07685 0.03386 -0.07523 0.03477 -0.07453 C 0.03594 -0.07314 0.03711 -0.07129 0.03842 -0.07037 C 0.03933 -0.06967 0.04037 -0.0699 0.04128 -0.06967 C 0.04193 -0.07106 0.04258 -0.07245 0.04336 -0.07384 C 0.04362 -0.07453 0.04401 -0.07615 0.0444 -0.07546 C 0.0461 -0.07338 0.04714 -0.0699 0.04844 -0.06689 C 0.04935 -0.06481 0.05026 -0.0625 0.05118 -0.06018 C 0.05157 -0.05902 0.0517 -0.05763 0.05209 -0.05648 C 0.05235 -0.05532 0.05274 -0.05463 0.053 -0.0537 C 0.0543 -0.04375 0.05495 -0.03888 0.05717 -0.02754 C 0.05951 -0.0162 0.05899 -0.01782 0.06133 -0.01273 C 0.06081 -0.03402 0.06159 -0.00138 0.06094 0.00649 C 0.06081 0.0088 0.05912 0.01042 0.05847 0.0125 C 0.05743 0.01551 0.05664 0.01899 0.0556 0.02223 C 0.05508 0.02894 0.05508 0.02917 0.05547 0.02223 L 0.0556 0.02246 " pathEditMode="relative" rAng="0" ptsTypes="A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-29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139 L 0.00169 -0.00116 C -0.00703 0.00347 -0.01263 0.00579 -0.02096 0.01991 C -0.02943 0.03426 -0.02122 0.02153 -0.02865 0.03102 C -0.02956 0.03217 -0.03203 0.03588 -0.03112 0.03495 C -0.02396 0.02685 -0.0099 0.01018 -0.0099 0.01041 C -0.00807 0.00116 -0.01003 0.01134 -0.01862 0.02986 C -0.01927 0.03148 -0.02018 0.03287 -0.02109 0.03403 C -0.02161 0.03472 -0.0224 0.03495 -0.02305 0.03541 L -0.02565 0.03773 C -0.02057 0.02268 -0.0276 0.04398 -0.02812 0.04074 C -0.02904 0.03541 -0.0263 0.03009 -0.02539 0.025 C -0.02513 0.01551 -0.02396 0.01435 -0.03268 0.0243 C -0.04375 0.03727 -0.04154 0.03611 -0.03841 0.03472 C -0.03659 0.02916 -0.03047 0.01296 -0.03086 0.00486 C -0.03086 0.00301 -0.03294 0.00555 -0.03398 0.00579 L -0.04674 0.01991 C -0.0474 0.0206 -0.04922 0.02291 -0.04883 0.02176 C -0.04583 0.01412 -0.04219 0.00741 -0.03893 1.85185E-6 C -0.0375 -0.00347 -0.03437 -0.0213 -0.04075 0.01088 C -0.04075 0.00741 -0.03984 -0.0206 -0.03997 -0.02338 C -0.04023 -0.02616 -0.04141 -0.02847 -0.04206 -0.03125 C -0.04414 -0.03889 -0.04258 -0.03148 -0.0444 -0.04121 C -0.04505 -0.04954 -0.04583 -0.05625 -0.04453 -0.06505 C -0.04375 -0.0706 -0.04193 -0.0757 -0.04075 -0.08102 C -0.03789 -0.09491 -0.04075 -0.08773 -0.03737 -0.09537 C -0.03516 -0.09398 -0.03281 -0.09329 -0.0306 -0.09167 C -0.02174 -0.08519 -0.0263 -0.08449 -0.01549 -0.08171 C -0.01094 -0.08033 -0.00625 -0.08033 -0.00156 -0.07963 L 0.00716 -0.07824 C 0.00925 -0.07847 0.01159 -0.07709 0.01328 -0.07894 C 0.01432 -0.08009 0.0138 -0.0831 0.0138 -0.08519 C 0.0138 -0.09306 0.01341 -0.09746 0.01224 -0.10486 C 0.01185 -0.10695 0.01146 -0.1088 0.01094 -0.11042 C 0.01055 -0.11227 0.01016 -0.11412 0.00951 -0.11574 C 0.00742 -0.12176 0.00456 -0.12778 0.00065 -0.12963 C -0.00026 -0.13009 -0.00117 -0.13009 -0.00208 -0.13033 C -0.00352 -0.13056 -0.00495 -0.13056 -0.00638 -0.13079 C -0.02253 -0.12986 -0.02396 -0.14028 -0.02695 -0.12408 C -0.02734 -0.12176 -0.0276 -0.11921 -0.02799 -0.11667 C -0.02773 -0.11343 -0.02799 -0.10972 -0.02708 -0.10695 C -0.02513 -0.10093 -0.02318 -0.09445 -0.01979 -0.09074 C -0.0095 -0.0794 -0.00078 -0.08195 0.01055 -0.08171 C 0.01133 -0.08195 0.01237 -0.08287 0.01315 -0.08218 C 0.01432 -0.08102 0.01406 -0.07338 0.01315 -0.07269 C 0.01029 -0.0706 0.00703 -0.07176 0.00391 -0.07107 L -0.01198 -0.07778 C -0.01302 -0.07824 -0.01393 -0.0794 -0.01497 -0.07917 C -0.01602 -0.07894 -0.01771 -0.07662 -0.01771 -0.07639 C -0.02057 -0.07014 -0.01888 -0.07523 -0.0181 -0.05996 C -0.01667 -0.03264 -0.01914 -0.075 -0.01706 -0.02986 C -0.01693 -0.02778 -0.01641 -0.01991 -0.01588 -0.01621 C -0.01562 -0.01412 -0.01497 -0.00972 -0.01497 -0.00949 C 0.00339 -0.0331 -0.00443 -0.02894 0.0056 -0.03334 C 0.00912 -0.03195 0.00612 -0.03357 0.01003 -0.0294 C 0.01133 -0.02824 0.01263 -0.02709 0.01393 -0.02593 C 0.01445 -0.02431 0.01523 -0.02292 0.01563 -0.02153 C 0.01602 -0.02014 0.0168 -0.01574 0.01719 -0.01366 C 0.01719 -0.0081 0.01719 -0.00232 0.01706 0.00324 C 0.01706 0.00509 0.01693 0.00671 0.01693 0.00856 C 0.01693 0.01157 0.01706 0.01435 0.01719 0.01736 C 0.01706 0.01898 0.01719 0.02083 0.0168 0.02245 C 0.01602 0.025 0.01276 0.03171 0.01172 0.03379 C 0.01224 0.03426 0.01263 0.03495 0.01315 0.03495 C 0.01432 0.03449 0.01354 0.03217 0.01341 0.03148 C 0.01354 0.0331 0.01354 0.03472 0.0138 0.03634 C 0.0138 0.03657 0.01406 0.0368 0.01419 0.03657 C 0.01445 0.03611 0.01445 0.03518 0.01471 0.03495 C 0.01628 0.03287 0.01823 0.03171 0.01992 0.02963 C 0.02096 0.02847 0.02175 0.02662 0.02266 0.02523 C 0.02266 0.02546 0.02422 0.02315 0.02461 0.02245 C 0.02487 0.02176 0.025 0.02106 0.02513 0.02037 C 0.02552 0.01944 0.02591 0.01875 0.0263 0.01759 C 0.02669 0.01666 0.02695 0.01551 0.02734 0.01435 C 0.02747 0.01412 0.02734 0.01504 0.02721 0.01528 C 0.02539 0.01898 0.0237 0.02315 0.02148 0.02592 C 0.02057 0.02708 0.0194 0.02662 0.01836 0.02685 C 0.01654 0.02616 0.01458 0.02592 0.01289 0.025 C 0.00912 0.02268 0.00182 0.01736 0.00182 0.01759 C -0.00156 0.01782 -0.00117 0.01736 -0.00482 0.02037 C -0.00573 0.02129 -0.00651 0.02291 -0.00755 0.02361 C -0.0082 0.02407 -0.00911 0.02384 -0.0099 0.02407 C -0.02266 0.02616 -0.0151 0.02454 -0.02253 0.02639 C -0.02422 0.0169 -0.02448 0.01782 -0.02344 0.00555 C -0.02344 0.00463 -0.02279 0.0044 -0.02253 0.00393 C -0.02227 0.02106 -0.02122 0.01759 -0.02695 0.03541 C -0.02721 0.03657 -0.02812 0.03704 -0.02878 0.03773 C -0.03776 0.02291 -0.03333 0.03148 -0.04232 0.00949 C -0.04323 0.00717 -0.04453 0.00532 -0.04505 0.00278 C -0.04557 0.00023 -0.04609 -0.00255 -0.04674 -0.00509 C -0.0474 -0.00741 -0.04805 -0.00972 -0.0487 -0.01204 C -0.04909 -0.01389 -0.04922 -0.01621 -0.04974 -0.01806 C -0.05104 -0.02315 -0.05547 -0.0338 -0.05703 -0.03704 C -0.05885 -0.04051 -0.06107 -0.04421 -0.06367 -0.04584 C -0.06445 -0.04375 -0.06549 -0.04167 -0.06615 -0.03912 C -0.06641 -0.0382 -0.06615 -0.03704 -0.06628 -0.03588 C -0.06667 -0.03334 -0.06732 -0.03287 -0.06901 -0.03264 C -0.07018 -0.03218 -0.07148 -0.03264 -0.07266 -0.03264 L -0.07083 -0.02523 " pathEditMode="relative" rAng="0" ptsTypes="AAAAAAAAAAAAAAAAAAAAAAAAAAAAAAAAAAAAAAAAAAAAAAAAAAA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44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347 L -0.00065 -0.00324 C 0.01263 -0.01875 0.00612 -0.0118 0.01875 -0.02453 C 0.01979 -0.02685 0.02044 -0.02893 0.01992 -0.02222 C 0.01953 -0.01458 0.01875 -0.0074 0.0181 -3.33333E-6 C 0.01836 0.00093 0.01862 0.00324 0.01901 0.00255 C 0.02005 0.0007 0.02175 -0.00625 0.02057 -0.00463 C 0.01055 0.01111 0.00677 0.02477 -0.00039 0.04491 C 0.00091 0.05162 -0.00052 0.04422 0.0056 0.02986 C 0.00612 0.02871 0.0069 0.02824 0.00768 0.02732 C 0.0082 0.03148 0.0086 0.03565 0.00925 0.03982 C 0.00951 0.04213 0.01068 0.04838 0.01055 0.0463 C 0.01055 0.03936 0.01042 0.03218 0.00899 0.0257 C 0.00807 0.0213 0.0056 0.01875 0.00391 0.01528 C 0.00221 0.02107 -0.00039 0.02616 -0.00091 0.03241 C -0.00325 0.05926 -0.00208 0.05695 0.00143 0.05209 C 0.00143 0.04352 0.00235 0.03496 0.00156 0.02686 C -0.00156 -0.00393 -0.0039 0.01528 -0.00247 0.02199 C -0.00182 0.02523 -0.00026 0.02755 0.00091 0.03033 C 0.00417 0.02778 0.0082 0.02732 0.01081 0.02292 C 0.02565 -0.00324 0.02695 -0.01319 0.03438 -0.04143 C 0.03763 -0.03055 0.03919 -0.01713 0.04401 -0.00833 L 0.05391 0.00973 C 0.05391 0.01065 0.05404 0.01158 0.05404 0.01227 C 0.05352 0.03264 0.05391 0.03704 0.04675 0.05741 C 0.0461 0.05903 0.0444 0.05834 0.04323 0.0588 C 0.03906 0.06227 0.03672 0.0625 0.03893 0.07639 C 0.03945 0.0801 0.04206 0.08102 0.04375 0.08334 C 0.04935 0.08056 0.05703 0.07801 0.06133 0.07037 C 0.07162 0.05232 0.06875 0.05371 0.06485 0.05463 C 0.05143 0.07223 0.04167 0.08357 0.03034 0.10811 C 0.02891 0.11135 0.02956 0.11621 0.02917 0.12014 C 0.02578 0.10625 0.01862 0.07871 0.01667 0.06736 C 0.0155 0.06042 0.01563 0.05324 0.01511 0.0463 C 0.01836 0.03449 0.01797 0.03519 0.01862 0.07732 C 0.01875 0.09121 0.01745 0.10486 0.0168 0.11875 C 0.01693 0.12084 0.01615 0.12361 0.01719 0.12477 C 0.01797 0.1257 0.01875 0.12292 0.0194 0.12153 C 0.02344 0.11158 0.02721 0.10139 0.03112 0.09121 C 0.0319 0.08912 0.03425 0.08658 0.0332 0.08473 C 0.03216 0.08287 0.03021 0.08611 0.02891 0.08727 C 0.025 0.09074 0.02149 0.09514 0.01784 0.09908 C 0.01732 0.1007 0.01654 0.10209 0.01654 0.10394 C 0.01654 0.10533 0.01745 0.10648 0.01797 0.10764 C 0.01927 0.11065 0.01875 0.10857 0.02031 0.11297 C 0.02096 0.11482 0.02162 0.11713 0.02227 0.11922 C 0.0237 0.12292 0.02669 0.12986 0.02669 0.1301 C 0.02695 0.13102 0.02695 0.13079 0.02643 0.12963 L 0.03138 0.13519 " pathEditMode="relative" rAng="0" ptsTypes="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50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69 L -0.00026 0.00093 C -0.00013 7.40741E-7 -2.08333E-7 -0.00093 0.00026 -0.00139 C 0.00885 -0.01875 0.00573 -0.01412 0.01602 -0.02222 C 0.01771 -0.02176 0.02005 -0.02176 0.01914 -0.01597 C 0.01771 -0.00602 0.00925 0.00486 0.00599 0.01018 C 0.00586 0.01088 0.00495 0.01227 0.00547 0.0125 C 0.00833 0.01343 0.01133 0.0125 0.01432 0.01296 C 0.01628 0.01319 0.0181 0.01435 0.01992 0.01481 C 0.02109 0.04699 0.02214 0.03889 0.01445 0.07755 C 0.01432 0.07847 0.01016 0.09768 0.00638 0.10046 C 0.00469 0.10162 0.00286 0.10116 0.00117 0.10162 C -0.00273 0.10023 -0.00677 0.10046 -0.01042 0.09768 C -0.01849 0.09143 -0.01771 0.06505 -0.01849 0.05648 C -0.01836 0.04653 -0.01875 0.03634 -0.0181 0.02639 C -0.01797 0.02454 -0.01706 0.02268 -0.01615 0.02176 C -0.01432 0.01991 -0.01198 0.01921 -0.0099 0.01805 C -0.0056 0.01875 -0.00065 0.01643 0.00313 0.02037 C 0.00951 0.02731 0.02253 0.0625 0.02669 0.07292 C 0.02891 0.07153 0.03177 0.07176 0.0332 0.06875 C 0.04271 0.0493 0.04401 0.03634 0.04831 0.01412 C 0.04766 0.01018 0.04792 0.00555 0.04648 0.00231 C 0.04401 -0.00347 0.04076 -0.00833 0.03711 -0.01181 C 0.01563 -0.03218 0.01081 -0.0287 -0.01393 -0.03357 C -0.01602 -0.03009 -0.0194 -0.02801 -0.02018 -0.02315 C -0.02331 -0.00532 -0.02031 0.02361 -0.01367 0.03773 C -0.00365 0.0588 0.01263 0.05995 0.02617 0.06505 C 0.03242 0.06481 0.03906 0.06805 0.04479 0.06412 C 0.04766 0.06204 0.04831 0.05486 0.04857 0.04954 C 0.04909 0.03796 0.04492 0.00208 0.0418 -0.00695 C 0.03997 -0.01273 0.03581 -0.01505 0.03281 -0.01898 C 0.0168 0.00718 0.0151 0.00532 0.00586 0.05393 C 0.00404 0.06366 0.00547 0.0743 0.00521 0.08426 C 0.00534 0.08657 0.00599 0.08912 0.0056 0.0912 C 0.00534 0.09236 0.0043 0.0919 0.00365 0.09143 C -0.00026 0.08889 -0.00404 0.08565 -0.00794 0.08264 C -0.01016 0.07755 -0.01302 0.07315 -0.01471 0.06736 C -0.02057 0.04792 -0.02174 0.03588 -0.02448 0.01597 C -0.02461 0.01343 -0.0263 0.00926 -0.025 0.00856 C -0.01953 0.00509 -0.00182 0.0125 0.00208 0.01389 C 0.00651 0.01944 0.01107 0.0243 0.0151 0.03079 C 0.02096 0.04028 0.02344 0.04653 0.02734 0.05625 C 0.02513 0.06852 0.02682 0.06204 0.01615 0.07662 C 0.0082 0.08727 0.01029 0.08542 0.00313 0.08912 C 0.00117 0.08843 -0.00091 0.08912 -0.00247 0.08727 C -0.00898 0.07986 -0.01289 0.06736 -0.01706 0.05625 C -0.0181 0.05046 -0.01875 0.05023 -0.01706 0.04398 C -0.01706 0.04352 -0.01654 0.04375 -0.01628 0.04375 C -0.01628 0.04329 -0.01615 0.04282 -0.01615 0.04236 C -0.01602 0.03912 -0.01615 0.03588 -0.01589 0.03264 C -0.01575 0.03125 -0.0138 0.02685 -0.01341 0.02593 C -0.01354 0.02407 -0.01367 0.01875 -0.01602 0.02037 C -0.01719 0.0213 -0.01706 0.02477 -0.01758 0.02685 C -0.01784 0.03102 -0.01823 0.03518 -0.01849 0.03935 C -0.01862 0.04005 -0.01862 0.04213 -0.01888 0.04143 C -0.01953 0.03889 -0.01979 0.03588 -0.02018 0.03333 C -0.02031 0.03055 -0.02044 0.02755 -0.02057 0.025 C -0.0207 0.02106 -0.02031 0.02199 -0.02096 0.02083 L -0.00664 0.0743 " pathEditMode="relative" rAng="0" ptsTypes="AAAAAAAAAAAAAAAAAAAAAAAAAAAAAAAAAAAAAAAAAAAAAAAAAAAAAAAAAAA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3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86 L -0.00091 0.00509 C 0.00208 0.00162 0.00078 0.00324 0.00482 -0.00509 C 0.00677 -0.00903 0.00872 -0.01273 0.01028 -0.01713 C 0.01497 -0.02893 0.01732 -0.04074 0.0207 -0.05417 C 0.02096 -0.05764 0.02513 -0.0993 0.02513 -0.10393 C 0.02526 -0.11227 0.02448 -0.12037 0.02383 -0.1287 C 0.02318 -0.13472 0.02265 -0.13819 0.02031 -0.14167 C 0.01992 -0.14213 0.01953 -0.14236 0.01914 -0.14282 C 0.01328 -0.13542 0.01133 -0.13171 0.00377 -0.12801 C -0.00117 -0.12569 -0.00638 -0.12523 -0.01133 -0.12338 C -0.01367 -0.12245 -0.01901 -0.11921 -0.02149 -0.11759 C -0.02487 -0.11528 -0.0332 -0.10949 -0.03659 -0.10579 C -0.03802 -0.10417 -0.03919 -0.10208 -0.04063 -0.1 C -0.04102 -0.09699 -0.04167 -0.09398 -0.04206 -0.09097 C -0.04284 -0.08356 -0.04297 -0.07176 -0.04219 -0.06528 C -0.04063 -0.05393 -0.0332 -0.0493 -0.02774 -0.04699 C -0.01276 -0.04074 -0.00274 -0.04097 0.01159 -0.04005 C 0.01289 -0.04097 0.01471 -0.04051 0.01549 -0.04259 C 0.01706 -0.0463 0.01719 -0.0662 0.01719 -0.06805 C 0.01653 -0.07384 0.01666 -0.08032 0.01523 -0.08565 C 0.00833 -0.11065 0.00351 -0.11528 -0.00534 -0.13565 C -0.00847 -0.14305 -0.0112 -0.15139 -0.01445 -0.1588 C -0.01563 -0.16134 -0.0168 -0.16412 -0.01836 -0.16551 C -0.0194 -0.16643 -0.0207 -0.16574 -0.02188 -0.16574 C -0.02331 -0.16319 -0.02513 -0.16111 -0.02617 -0.1581 C -0.03073 -0.14468 -0.03021 -0.1412 -0.03125 -0.12731 C -0.02917 -0.10324 -0.02748 -0.07893 -0.0207 -0.05694 C -0.01849 -0.04977 -0.01445 -0.04514 -0.0112 -0.03935 C -0.00755 -0.04028 -0.00378 -0.04005 -0.00026 -0.04236 C 0.00234 -0.04398 0.00443 -0.05417 0.00664 -0.05093 C 0.00911 -0.04722 0.00729 -0.03843 0.0056 -0.03333 C -0.00664 0.00463 -0.00534 -0.00093 -0.02331 0.00556 C -0.02513 0.00255 -0.02735 0.00023 -0.02891 -0.00347 C -0.03711 -0.02315 -0.03763 -0.02593 -0.04154 -0.04028 C -0.04167 -0.04259 -0.0418 -0.04468 -0.04206 -0.04676 C -0.04219 -0.05046 -0.04232 -0.0544 -0.04258 -0.0581 C -0.04284 -0.06088 -0.04349 -0.06366 -0.04388 -0.06643 C -0.04427 -0.07014 -0.04466 -0.07361 -0.04505 -0.07731 C -0.04453 -0.08866 -0.04584 -0.08912 -0.03867 -0.09653 C -0.02709 -0.10833 -0.01589 -0.11805 -0.00274 -0.12268 C 0.00117 -0.1243 0.00508 -0.1243 0.00911 -0.125 C 0.01172 -0.1243 0.01471 -0.12523 0.01706 -0.12315 C 0.0194 -0.12106 0.02239 -0.11296 0.02239 -0.11273 C 0.02252 -0.11227 0.02305 -0.11157 0.02305 -0.11065 C 0.02278 -0.10486 0.01862 -0.09745 0.01693 -0.09514 C 0.01094 -0.08704 0.00312 -0.08704 -0.00391 -0.08588 C -0.00768 -0.08518 -0.01146 -0.08495 -0.01524 -0.08449 C -0.01641 -0.0831 -0.0181 -0.08241 -0.01875 -0.08009 C -0.02136 -0.07037 -0.02044 -0.05741 -0.02097 -0.04722 C -0.0211 -0.04421 -0.0211 -0.04074 -0.02188 -0.03796 C -0.0224 -0.03588 -0.02357 -0.03518 -0.02448 -0.0338 C -0.02722 -0.03426 -0.03008 -0.03287 -0.03242 -0.03518 C -0.03972 -0.0419 -0.04037 -0.0588 -0.04232 -0.07037 C -0.04076 -0.09259 -0.04154 -0.10185 -0.03281 -0.12199 C -0.03008 -0.12824 -0.02604 -0.13241 -0.02201 -0.13588 C -0.01237 -0.14398 -0.00104 -0.14884 0.0095 -0.15139 C 0.01211 -0.15185 0.01471 -0.15185 0.01719 -0.15185 C 0.0168 -0.15185 0.0164 -0.15162 0.01614 -0.15139 C 0.00976 -0.14514 0.0043 -0.13333 -0.003 -0.13194 L -0.0043 -0.13171 C -0.00482 -0.13287 -0.00508 -0.13403 -0.0056 -0.13495 C -0.00677 -0.13773 -0.00834 -0.14005 -0.00925 -0.14305 C -0.01198 -0.15231 -0.01211 -0.15509 -0.01289 -0.16319 C -0.01289 -0.1669 -0.01276 -0.1706 -0.01276 -0.17407 C -0.01276 -0.17454 -0.01276 -0.175 -0.01289 -0.175 C -0.01419 -0.175 -0.0155 -0.17454 -0.01667 -0.1743 C -0.0224 -0.17106 -0.02031 -0.17014 -0.02279 -0.1713 C -0.02279 -0.17199 -0.02292 -0.17245 -0.02292 -0.17292 C -0.02305 -0.17384 -0.02305 -0.17454 -0.02331 -0.17523 C -0.02331 -0.17569 -0.02396 -0.17616 -0.0237 -0.17616 C -0.02018 -0.17616 -0.01654 -0.17569 -0.01289 -0.17546 C -0.0069 -0.17731 0.00469 -0.19167 0.00534 -0.18079 C 0.00547 -0.17893 0.00495 -0.17685 0.0056 -0.17546 C 0.0069 -0.17292 0.00885 -0.1713 0.01068 -0.16991 C 0.01302 -0.16805 0.01562 -0.1669 0.0181 -0.16551 C 0.01888 -0.16458 0.01966 -0.16366 0.02018 -0.1625 C 0.02044 -0.16204 0.02031 -0.16134 0.02031 -0.16088 C 0.02031 -0.15926 0.02005 -0.15764 0.01992 -0.15602 C 0.01914 -0.15764 0.01927 -0.15694 0.01927 -0.1581 L 0.02513 -0.16296 " pathEditMode="relative" rAng="0" ptsTypes="AAAAAAAAAAAAAAAAAAAAAAAAAAAAAAAAAAAAAAAAAAAAAAAAAAAAAAAAAAAAAAAAAAAAAAAAAAAAAAAAA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" y="-94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115 L 0.00026 0.00138 C 0.00286 -0.01505 0.00546 -0.03218 0.00911 -0.04746 C 0.01184 -0.0588 0.01497 -0.06991 0.01888 -0.0801 C 0.02044 -0.08403 0.02304 -0.08635 0.02513 -0.08936 C 0.02617 -0.08912 0.02721 -0.08959 0.02812 -0.08912 C 0.03658 -0.08334 0.03489 -0.08241 0.03984 -0.06737 C 0.04088 -0.05834 0.04179 -0.04931 0.04296 -0.04051 C 0.04804 -0.00162 0.04479 -0.0132 0.05065 0.00486 C 0.06432 -0.00047 0.06497 0.00301 0.075 -0.02153 C 0.07643 -0.02477 0.07578 -0.02963 0.07617 -0.0338 C 0.07461 -0.0382 0.07369 -0.04329 0.07174 -0.04746 C 0.06484 -0.06204 0.05664 -0.07084 0.04596 -0.07593 C 0.04192 -0.07778 0.03776 -0.07616 0.03359 -0.07616 C 0.0276 -0.06737 0.02356 -0.06343 0.02005 -0.0507 C 0.01927 -0.04815 0.01966 -0.04514 0.01953 -0.04237 C 0.02109 -0.04005 0.02213 -0.03612 0.02408 -0.03565 C 0.03997 -0.03287 0.04765 -0.04306 0.06211 -0.05371 C 0.06315 -0.05787 0.06536 -0.06158 0.06523 -0.06598 C 0.06458 -0.08357 0.05638 -0.08496 0.04908 -0.09098 C 0.03867 -0.08866 0.02721 -0.0926 0.01796 -0.08403 C 0.00794 -0.07477 0.00559 -0.04329 0.01406 -0.0301 C 0.0177 -0.02431 0.02356 -0.0257 0.02825 -0.02338 C 0.0358 -0.02732 0.04427 -0.02755 0.05091 -0.03496 C 0.06067 -0.04537 0.05416 -0.07824 0.04895 -0.08588 C 0.04283 -0.09491 0.03359 -0.09375 0.02591 -0.09769 C 0.01992 -0.08681 0.01197 -0.07824 0.00781 -0.06482 C 0.00143 -0.04399 0.00533 -0.01713 0.01315 -0.00024 C 0.01614 0.00648 0.02122 0.00926 0.02526 0.01412 C 0.03203 0.01319 0.03945 0.01713 0.04544 0.0118 C 0.04921 0.00856 0.05169 -0.00093 0.05091 -0.00811 C 0.04596 -0.05602 0.03658 -0.05278 0.0151 -0.06991 C 0.00859 -0.06713 0.00013 -0.07037 -0.00456 -0.06181 C -0.00925 -0.05324 -0.00834 -0.03843 -0.00834 -0.02662 C -0.00821 -0.00857 -0.00079 0.0074 0.00833 0.01412 C 0.01484 0.01875 0.02213 0.01828 0.02903 0.02037 C 0.03229 0.02013 0.04557 0.02662 0.04492 0.01134 C 0.04466 0.00694 0.04296 0.00301 0.04205 -0.00093 C 0.03515 0.0037 0.03763 0.00046 0.03684 0.02754 C 0.03671 0.03194 0.03711 0.03657 0.03841 0.04004 C 0.03919 0.04236 0.04114 0.04189 0.04257 0.04282 C 0.04791 0.0375 0.05416 0.03472 0.05859 0.02708 C 0.06341 0.01875 0.06328 0.00185 0.0694 -0.00324 C 0.07278 -0.00602 0.07031 0.01018 0.07161 0.01643 C 0.072 0.01875 0.07343 0.02013 0.07434 0.02199 C 0.07695 0.01689 0.08007 0.01226 0.08203 0.00625 C 0.08854 -0.01389 0.08841 -0.02061 0.09049 -0.04051 C 0.09049 -0.03264 0.09049 -0.02477 0.09062 -0.0169 C 0.09075 -0.01436 0.09075 -0.00695 0.09101 -0.00926 C 0.09153 -0.01459 0.0914 -0.01991 0.09153 -0.02524 C 0.09192 -0.03519 0.09205 -0.04514 0.09244 -0.0551 C 0.0914 -0.06227 0.09075 -0.06945 0.08958 -0.07662 C 0.08932 -0.07778 0.0888 -0.07917 0.08815 -0.07987 C 0.08645 -0.08172 0.08463 -0.08241 0.08281 -0.08403 C 0.08112 -0.08565 0.07942 -0.0875 0.07773 -0.08936 C 0.07434 -0.08727 0.0763 -0.08889 0.07786 -0.07246 C 0.07968 -0.05255 0.07695 -0.05394 0.08125 -0.05209 C 0.08059 -0.05741 0.08046 -0.0632 0.07929 -0.06829 C 0.07656 -0.07894 0.07343 -0.08936 0.06953 -0.09885 C 0.06471 -0.11042 0.05859 -0.1176 0.05143 -0.12338 C 0.0483 -0.12593 0.04518 -0.12824 0.04192 -0.1301 C 0.03945 -0.13149 0.03684 -0.13241 0.03437 -0.13334 C 0.03046 -0.13311 0.02643 -0.1338 0.02265 -0.13218 C 0.02057 -0.13102 0.01901 -0.12755 0.01731 -0.12524 C 0.01549 -0.12246 0.01041 -0.11366 0.00937 -0.11158 C 0.00807 -0.1088 0.00638 -0.10278 0.00546 -0.09954 C 0.0039 -0.08565 0.00364 -0.08681 0.00625 -0.06505 C 0.00703 -0.05834 0.00794 -0.05116 0.01028 -0.04561 C 0.01432 -0.03704 0.01914 -0.02871 0.02487 -0.02408 C 0.03164 -0.01852 0.03958 -0.01875 0.04687 -0.01621 C 0.05247 -0.01922 0.05937 -0.01829 0.0638 -0.02547 C 0.0707 -0.03658 0.05377 -0.04908 0.05325 -0.04954 C 0.04674 -0.04514 0.03984 -0.04237 0.03372 -0.03635 C 0.02526 -0.02755 0.01783 -0.01598 0.01263 -0.00116 C 0.01184 0.00092 0.01145 0.00347 0.01093 0.00601 C 0.01211 0.02129 0.01054 0.01828 0.01549 0.0287 C 0.01836 0.03495 0.02447 0.04699 0.02447 0.04722 C 0.02474 0.04814 0.025 0.04953 0.02513 0.05069 C 0.02526 0.05092 0.02513 0.05162 0.025 0.05138 C 0.02356 0.05069 0.02213 0.04953 0.02083 0.04838 C 0.01757 0.04375 0.00625 0.03101 0.00455 0.01967 C 0.0039 0.01551 0.00429 0.01134 0.00494 0.0074 C 0.00546 0.00463 0.00677 0.00301 0.00768 0.00069 C 0.02708 0.00902 0.02213 0.00208 0.03164 0.01551 C 0.03203 0.0162 0.03255 0.01689 0.03294 0.01759 C 0.03398 0.02384 0.03268 0.02384 0.03411 0.02384 L 0.03411 0.02407 L 0.01901 0.03981 " pathEditMode="relative" rAng="0" ptsTypes="AAAAAAAAAAAAAAAAAAAAAAAAAAAAAAAAAAAAAAAAAAAAAAAAAAAAAAAAAAAAAAAAAAAAAAAAAAAAAAAAAAAAAA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42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2 0.08171 L 0.42031 0.0111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354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912 L 0.3336 0.45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2092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5486 L -0.32877 -0.284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-1148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0.13519 L -0.00963 0.5222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1935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743 L -0.3556 0.4141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1699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6 0.02246 L 0.14584 0.4039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1907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-0.02523 L -0.47565 0.023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240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0.03981 L -0.13451 0.3986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94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-0.16204 L 0.28515 -0.43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1342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554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uiExpand="1" build="p"/>
      <p:bldP spid="14" grpId="1" build="allAtOnce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573413-CFF0-4576-9BCA-5439917311FE}"/>
                  </a:ext>
                </a:extLst>
              </p:cNvPr>
              <p:cNvSpPr txBox="1"/>
              <p:nvPr/>
            </p:nvSpPr>
            <p:spPr>
              <a:xfrm>
                <a:off x="2998304" y="615553"/>
                <a:ext cx="6195392" cy="1978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d>
                        <m:dPr>
                          <m:ctrlPr>
                            <a:rPr lang="en-US" altLang="ko-KR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en-US" altLang="ko-KR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  <m:d>
                            <m:dPr>
                              <m:ctrlP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ko-KR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</m:den>
                      </m:f>
                      <m:r>
                        <a:rPr lang="en-US" altLang="ko-KR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ko-KR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ko-KR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ko-KR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acc>
                              <m: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ko-KR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sz="2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sup>
                          </m:sSup>
                          <m:sSup>
                            <m:sSupPr>
                              <m:ctrlP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altLang="ko-KR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altLang="ko-KR" sz="28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altLang="ko-KR" sz="2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altLang="ko-KR" sz="2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ko-KR" sz="2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sz="28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sz="28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ko-KR" sz="2800" b="1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2800" b="1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𝜹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ko-KR" sz="2800" b="1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ko-KR" sz="2800" b="1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ko-KR" sz="2800" b="1" i="1">
                                              <a:solidFill>
                                                <a:srgbClr val="FF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ko-KR" sz="2800" b="1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28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573413-CFF0-4576-9BCA-543991731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304" y="615553"/>
                <a:ext cx="6195392" cy="19781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D210678-26D9-4147-9B5F-7A081C8B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63" y="2629821"/>
            <a:ext cx="4368800" cy="400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6BED2E-A364-40FC-BAE0-211F4BE11B9B}"/>
                  </a:ext>
                </a:extLst>
              </p:cNvPr>
              <p:cNvSpPr txBox="1"/>
              <p:nvPr/>
            </p:nvSpPr>
            <p:spPr>
              <a:xfrm>
                <a:off x="5958803" y="2629821"/>
                <a:ext cx="5344160" cy="371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≤100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Mpc</m:t>
                    </m:r>
                    <m:d>
                      <m:dPr>
                        <m:ctrlP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≥0.01</m:t>
                        </m:r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en-US" altLang="ko-K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Mp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altLang="ko-K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: SDSS data can be used to measure directly the galaxy density.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ko-K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≥100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Mpc</m:t>
                    </m:r>
                    <m:d>
                      <m:dPr>
                        <m:ctrlP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≤0.01</m:t>
                        </m:r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en-US" altLang="ko-K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20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Mp</m:t>
                            </m:r>
                            <m:r>
                              <m:rPr>
                                <m:sty m:val="p"/>
                              </m:rPr>
                              <a:rPr lang="en-US" altLang="ko-KR" sz="20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altLang="ko-K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altLang="ko-K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 from CMB provide the most accurate info.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From the cosmological perturbation theory:</a:t>
                </a:r>
              </a:p>
              <a:p>
                <a:endParaRPr lang="en-US" altLang="ko-KR" sz="20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altLang="ko-KR" sz="2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sSup>
                        <m:sSupPr>
                          <m:ctrlP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8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28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28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800" b="1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800" b="1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en-US" altLang="ko-KR" sz="2800" b="1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en-US" altLang="ko-KR" sz="2000" b="1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6BED2E-A364-40FC-BAE0-211F4BE11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803" y="2629821"/>
                <a:ext cx="5344160" cy="3714158"/>
              </a:xfrm>
              <a:prstGeom prst="rect">
                <a:avLst/>
              </a:prstGeom>
              <a:blipFill>
                <a:blip r:embed="rId4"/>
                <a:stretch>
                  <a:fillRect l="-1026" t="-820" r="-12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1996EB29-62C2-45CB-A93F-428A4325E315}"/>
              </a:ext>
            </a:extLst>
          </p:cNvPr>
          <p:cNvCxnSpPr/>
          <p:nvPr/>
        </p:nvCxnSpPr>
        <p:spPr>
          <a:xfrm flipV="1">
            <a:off x="2194560" y="3302000"/>
            <a:ext cx="985520" cy="83312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EDFE86-7D4B-4920-A6C8-57E6ABA4F68A}"/>
                  </a:ext>
                </a:extLst>
              </p:cNvPr>
              <p:cNvSpPr txBox="1"/>
              <p:nvPr/>
            </p:nvSpPr>
            <p:spPr>
              <a:xfrm>
                <a:off x="2153920" y="3132723"/>
                <a:ext cx="985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ko-KR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ko-K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ko-KR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ko-KR" altLang="en-US" sz="1600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EDFE86-7D4B-4920-A6C8-57E6ABA4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920" y="3132723"/>
                <a:ext cx="985520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BB1E35AF-ACCA-476F-BC00-184D06553239}"/>
              </a:ext>
            </a:extLst>
          </p:cNvPr>
          <p:cNvCxnSpPr>
            <a:cxnSpLocks/>
          </p:cNvCxnSpPr>
          <p:nvPr/>
        </p:nvCxnSpPr>
        <p:spPr>
          <a:xfrm flipH="1" flipV="1">
            <a:off x="4399281" y="3471278"/>
            <a:ext cx="1038803" cy="213704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2C5278-C02D-4D84-BD8C-B78543A16AD6}"/>
                  </a:ext>
                </a:extLst>
              </p:cNvPr>
              <p:cNvSpPr txBox="1"/>
              <p:nvPr/>
            </p:nvSpPr>
            <p:spPr>
              <a:xfrm>
                <a:off x="4511040" y="3390166"/>
                <a:ext cx="12191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ko-KR" sz="16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ko-KR" sz="16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ko-KR" sz="16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ko-KR" altLang="en-US" sz="1600" i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2C5278-C02D-4D84-BD8C-B78543A16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040" y="3390166"/>
                <a:ext cx="1219199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D624A8E-95A4-4684-BBAE-57874683DD8B}"/>
              </a:ext>
            </a:extLst>
          </p:cNvPr>
          <p:cNvSpPr txBox="1"/>
          <p:nvPr/>
        </p:nvSpPr>
        <p:spPr>
          <a:xfrm>
            <a:off x="183286" y="0"/>
            <a:ext cx="34996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12.7. Inflation and Gravitational Wave</a:t>
            </a:r>
          </a:p>
        </p:txBody>
      </p:sp>
    </p:spTree>
    <p:extLst>
      <p:ext uri="{BB962C8B-B14F-4D97-AF65-F5344CB8AC3E}">
        <p14:creationId xmlns:p14="http://schemas.microsoft.com/office/powerpoint/2010/main" val="431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22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D671CD-21B4-4B8A-827D-D6F43EE0FA77}"/>
              </a:ext>
            </a:extLst>
          </p:cNvPr>
          <p:cNvSpPr txBox="1"/>
          <p:nvPr/>
        </p:nvSpPr>
        <p:spPr>
          <a:xfrm>
            <a:off x="0" y="0"/>
            <a:ext cx="386625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12.7. Inflation and Gravitational Wave</a:t>
            </a: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07E54231-7B34-4110-9338-9F2B8201AC51}"/>
              </a:ext>
            </a:extLst>
          </p:cNvPr>
          <p:cNvSpPr/>
          <p:nvPr/>
        </p:nvSpPr>
        <p:spPr>
          <a:xfrm>
            <a:off x="5347447" y="2680447"/>
            <a:ext cx="1497106" cy="149710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8D26167F-1A58-4217-BF4D-6C443414BCEC}"/>
              </a:ext>
            </a:extLst>
          </p:cNvPr>
          <p:cNvSpPr/>
          <p:nvPr/>
        </p:nvSpPr>
        <p:spPr>
          <a:xfrm>
            <a:off x="6193529" y="2804837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D0AF368-1DA2-4556-879F-D4CEBF31BCD5}"/>
              </a:ext>
            </a:extLst>
          </p:cNvPr>
          <p:cNvSpPr/>
          <p:nvPr/>
        </p:nvSpPr>
        <p:spPr>
          <a:xfrm>
            <a:off x="5606789" y="3033437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B4496EBE-5339-427D-9CB1-DF285DD2CBC5}"/>
              </a:ext>
            </a:extLst>
          </p:cNvPr>
          <p:cNvSpPr/>
          <p:nvPr/>
        </p:nvSpPr>
        <p:spPr>
          <a:xfrm>
            <a:off x="5929070" y="3484362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964854DD-C0B6-42CD-B75B-B2EF3FF7F91F}"/>
              </a:ext>
            </a:extLst>
          </p:cNvPr>
          <p:cNvSpPr/>
          <p:nvPr/>
        </p:nvSpPr>
        <p:spPr>
          <a:xfrm>
            <a:off x="5564543" y="3583646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32DD05E-A362-440A-BDCB-0FBA51D0E137}"/>
              </a:ext>
            </a:extLst>
          </p:cNvPr>
          <p:cNvSpPr/>
          <p:nvPr/>
        </p:nvSpPr>
        <p:spPr>
          <a:xfrm>
            <a:off x="5903745" y="3169589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3B2D4FC0-8FED-4AEC-85D0-B84C783EFE60}"/>
              </a:ext>
            </a:extLst>
          </p:cNvPr>
          <p:cNvSpPr/>
          <p:nvPr/>
        </p:nvSpPr>
        <p:spPr>
          <a:xfrm>
            <a:off x="6538669" y="3267192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3C66715-F055-429B-B9A6-AC9A0FF2D19E}"/>
              </a:ext>
            </a:extLst>
          </p:cNvPr>
          <p:cNvSpPr/>
          <p:nvPr/>
        </p:nvSpPr>
        <p:spPr>
          <a:xfrm>
            <a:off x="6193529" y="3942571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FF5B3B34-E044-46BC-8C91-0FD5F36618BF}"/>
              </a:ext>
            </a:extLst>
          </p:cNvPr>
          <p:cNvSpPr/>
          <p:nvPr/>
        </p:nvSpPr>
        <p:spPr>
          <a:xfrm>
            <a:off x="6285865" y="3607178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8AAEBCD4-D761-4363-A56D-633C983CA092}"/>
              </a:ext>
            </a:extLst>
          </p:cNvPr>
          <p:cNvSpPr/>
          <p:nvPr/>
        </p:nvSpPr>
        <p:spPr>
          <a:xfrm>
            <a:off x="6221207" y="3267192"/>
            <a:ext cx="152848" cy="1528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7FD124BF-1A8C-4399-98CE-34E2416930C3}"/>
              </a:ext>
            </a:extLst>
          </p:cNvPr>
          <p:cNvGrpSpPr/>
          <p:nvPr/>
        </p:nvGrpSpPr>
        <p:grpSpPr>
          <a:xfrm>
            <a:off x="2854145" y="221868"/>
            <a:ext cx="6469626" cy="6469627"/>
            <a:chOff x="2854145" y="221868"/>
            <a:chExt cx="6469626" cy="6469627"/>
          </a:xfrm>
        </p:grpSpPr>
        <p:sp>
          <p:nvSpPr>
            <p:cNvPr id="13" name="원호 12">
              <a:extLst>
                <a:ext uri="{FF2B5EF4-FFF2-40B4-BE49-F238E27FC236}">
                  <a16:creationId xmlns:a16="http://schemas.microsoft.com/office/drawing/2014/main" id="{C8835DFD-D33C-478E-BAA2-909A9F8D5568}"/>
                </a:ext>
              </a:extLst>
            </p:cNvPr>
            <p:cNvSpPr/>
            <p:nvPr/>
          </p:nvSpPr>
          <p:spPr>
            <a:xfrm>
              <a:off x="4640657" y="2008380"/>
              <a:ext cx="2896602" cy="2896602"/>
            </a:xfrm>
            <a:prstGeom prst="arc">
              <a:avLst>
                <a:gd name="adj1" fmla="val 18653688"/>
                <a:gd name="adj2" fmla="val 2851055"/>
              </a:avLst>
            </a:prstGeom>
            <a:ln w="381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원호 32">
              <a:extLst>
                <a:ext uri="{FF2B5EF4-FFF2-40B4-BE49-F238E27FC236}">
                  <a16:creationId xmlns:a16="http://schemas.microsoft.com/office/drawing/2014/main" id="{1004BFEA-6B4A-449A-AD58-B6D854B265FB}"/>
                </a:ext>
              </a:extLst>
            </p:cNvPr>
            <p:cNvSpPr/>
            <p:nvPr/>
          </p:nvSpPr>
          <p:spPr>
            <a:xfrm>
              <a:off x="3701198" y="1068921"/>
              <a:ext cx="4775520" cy="4775520"/>
            </a:xfrm>
            <a:prstGeom prst="arc">
              <a:avLst>
                <a:gd name="adj1" fmla="val 18653688"/>
                <a:gd name="adj2" fmla="val 2851055"/>
              </a:avLst>
            </a:prstGeom>
            <a:ln w="381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원호 33">
              <a:extLst>
                <a:ext uri="{FF2B5EF4-FFF2-40B4-BE49-F238E27FC236}">
                  <a16:creationId xmlns:a16="http://schemas.microsoft.com/office/drawing/2014/main" id="{E6A3FBD3-1F3D-431A-BB7B-EB7E31AB684D}"/>
                </a:ext>
              </a:extLst>
            </p:cNvPr>
            <p:cNvSpPr/>
            <p:nvPr/>
          </p:nvSpPr>
          <p:spPr>
            <a:xfrm>
              <a:off x="2854145" y="221868"/>
              <a:ext cx="6469626" cy="6469626"/>
            </a:xfrm>
            <a:prstGeom prst="arc">
              <a:avLst>
                <a:gd name="adj1" fmla="val 18653688"/>
                <a:gd name="adj2" fmla="val 2851055"/>
              </a:avLst>
            </a:prstGeom>
            <a:ln w="381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원호 34">
              <a:extLst>
                <a:ext uri="{FF2B5EF4-FFF2-40B4-BE49-F238E27FC236}">
                  <a16:creationId xmlns:a16="http://schemas.microsoft.com/office/drawing/2014/main" id="{71372CE2-9ADD-44BD-9FA9-B675D0F06A7A}"/>
                </a:ext>
              </a:extLst>
            </p:cNvPr>
            <p:cNvSpPr/>
            <p:nvPr/>
          </p:nvSpPr>
          <p:spPr>
            <a:xfrm rot="10800000">
              <a:off x="4640658" y="2008380"/>
              <a:ext cx="2896602" cy="2896602"/>
            </a:xfrm>
            <a:prstGeom prst="arc">
              <a:avLst>
                <a:gd name="adj1" fmla="val 18653688"/>
                <a:gd name="adj2" fmla="val 2851055"/>
              </a:avLst>
            </a:prstGeom>
            <a:ln w="381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원호 35">
              <a:extLst>
                <a:ext uri="{FF2B5EF4-FFF2-40B4-BE49-F238E27FC236}">
                  <a16:creationId xmlns:a16="http://schemas.microsoft.com/office/drawing/2014/main" id="{0F680036-0AC8-4261-B76A-6C004CD6579B}"/>
                </a:ext>
              </a:extLst>
            </p:cNvPr>
            <p:cNvSpPr/>
            <p:nvPr/>
          </p:nvSpPr>
          <p:spPr>
            <a:xfrm rot="10800000">
              <a:off x="3701198" y="1068922"/>
              <a:ext cx="4775520" cy="4775520"/>
            </a:xfrm>
            <a:prstGeom prst="arc">
              <a:avLst>
                <a:gd name="adj1" fmla="val 18653688"/>
                <a:gd name="adj2" fmla="val 2851055"/>
              </a:avLst>
            </a:prstGeom>
            <a:ln w="381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원호 36">
              <a:extLst>
                <a:ext uri="{FF2B5EF4-FFF2-40B4-BE49-F238E27FC236}">
                  <a16:creationId xmlns:a16="http://schemas.microsoft.com/office/drawing/2014/main" id="{14BFFD87-33E1-4709-AF08-3CCDFF41C4AB}"/>
                </a:ext>
              </a:extLst>
            </p:cNvPr>
            <p:cNvSpPr/>
            <p:nvPr/>
          </p:nvSpPr>
          <p:spPr>
            <a:xfrm rot="10800000">
              <a:off x="2854145" y="221869"/>
              <a:ext cx="6469626" cy="6469626"/>
            </a:xfrm>
            <a:prstGeom prst="arc">
              <a:avLst>
                <a:gd name="adj1" fmla="val 18653688"/>
                <a:gd name="adj2" fmla="val 2851055"/>
              </a:avLst>
            </a:prstGeom>
            <a:ln w="381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FD781B-C275-44E4-866F-F81EC6D1F807}"/>
              </a:ext>
            </a:extLst>
          </p:cNvPr>
          <p:cNvSpPr txBox="1"/>
          <p:nvPr/>
        </p:nvSpPr>
        <p:spPr>
          <a:xfrm>
            <a:off x="2517136" y="6061418"/>
            <a:ext cx="7157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00FFFF"/>
                </a:solidFill>
                <a:latin typeface="Abadi" panose="020B0604020104020204" pitchFamily="34" charset="0"/>
              </a:rPr>
              <a:t>Gravitational Wave produced during Inflation.</a:t>
            </a:r>
          </a:p>
        </p:txBody>
      </p:sp>
    </p:spTree>
    <p:extLst>
      <p:ext uri="{BB962C8B-B14F-4D97-AF65-F5344CB8AC3E}">
        <p14:creationId xmlns:p14="http://schemas.microsoft.com/office/powerpoint/2010/main" val="11388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301 L -0.00143 -0.00278 C -0.01106 0.00833 -0.01497 0.01319 -0.02981 0.02569 C -0.03984 0.03426 -0.05026 0.04051 -0.06041 0.04792 C -0.0638 0.05856 -0.06797 0.06435 -0.0539 0.06458 C -0.04349 0.06481 -0.0306 0.05717 -0.02044 0.05185 C -0.0112 0.05463 -0.01784 0.05162 -0.00768 0.08796 C 0.003 0.12569 -0.00481 0.11481 0.00326 0.125 C 0.00339 0.11829 0.00547 0.06458 0.00144 0.05579 C -0.00156 0.0493 -0.00781 0.05301 -0.01237 0.05185 C -0.0276 0.11042 -0.03008 0.09907 -0.02864 0.15463 C -0.02851 0.15648 -0.02734 0.15741 -0.02669 0.15903 C -0.02773 0.13079 -0.02812 0.11435 -0.03177 0.08356 C -0.03359 0.06736 -0.03633 0.05139 -0.03919 0.03565 C -0.04153 0.02268 -0.04023 0.02384 -0.04362 0.02176 C -0.04518 0.02569 -0.04778 0.0287 -0.0483 0.03356 C -0.05195 0.07199 -0.0513 0.09398 -0.03984 0.12731 C -0.03724 0.13495 -0.03333 0.14236 -0.02864 0.1456 C -0.02148 0.15046 -0.01341 0.14861 -0.00573 0.15 C 0.00873 0.14421 0.0086 0.14005 0.02136 0.14722 C 0.02344 0.14838 0.02513 0.15116 0.02709 0.15278 C 0.02735 0.15324 0.02761 0.15324 0.028 0.15347 C 0.02644 0.1162 0.02513 0.07893 0.02331 0.0419 C 0.02214 0.01805 0.02331 0.02384 0.01888 0.01018 C 0.01693 0.01111 0.01472 0.01088 0.01302 0.01296 C -0.00755 0.0368 -0.00534 0.03333 -0.01484 0.05301 C -0.01276 0.05926 -0.01211 0.06829 -0.00859 0.07176 C -0.00065 0.07986 0.01875 0.08588 0.02956 0.08958 C 0.03021 0.09884 0.0319 0.11967 0.03073 0.12454 C 0.02878 0.1331 0.02305 0.13704 0.01927 0.14352 L -0.01575 0.14236 C -0.02552 0.14074 -0.03515 0.13611 -0.04479 0.13287 C -0.05039 0.13102 -0.05 0.13102 -0.05364 0.12893 C -0.03828 0.10694 -0.04414 0.12083 -0.03646 0.0868 C -0.03737 0.08217 -0.03685 0.07546 -0.03919 0.07292 C -0.04101 0.07106 -0.04023 0.08125 -0.03893 0.08403 C -0.03411 0.09352 -0.0276 0.09954 -0.022 0.10741 C -0.0108 0.10231 0.00196 0.10347 0.01172 0.09236 C 0.02539 0.07685 0.02045 0.0375 0.01107 0.02245 C 0.00703 0.01574 -2.70833E-6 0.01991 -0.00547 0.01852 C -0.0026 0.02292 -0.00026 0.02847 0.003 0.03194 C 0.00938 0.03819 0.01758 0.03912 0.02331 0.04745 C 0.02709 0.05278 0.02748 0.06296 0.02956 0.0706 C 0.02969 0.07963 0.03177 0.08889 0.03021 0.09745 C 0.0263 0.11829 0.01602 0.11481 0.00677 0.11667 C 0.00469 0.1162 0.00248 0.11412 0.00052 0.11505 C -0.00039 0.11551 -0.00026 0.11829 -0.00013 0.12014 C -2.70833E-6 0.1243 0.00157 0.14167 0.00261 0.14676 C 0.00339 0.15023 0.00469 0.15347 0.00573 0.15671 C 0.00638 0.1625 0.00638 0.16042 0.00638 0.16296 L 0.04492 0.08171 " pathEditMode="relative" rAng="0" ptsTypes="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8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93 L -0.00078 -0.00069 C -0.02383 0.01481 -0.01276 0.00625 -0.03399 0.02407 C -0.03386 0.02454 -0.03386 0.025 -0.03373 0.025 C -0.03086 0.02338 -0.02539 0.01389 -0.02526 0.01921 C -0.02487 0.04491 -0.03906 0.04444 -0.04388 0.06273 C -0.04466 0.06597 -0.03985 0.0625 -0.03789 0.06227 C -0.03151 0.05949 -0.02513 0.05648 -0.01875 0.05417 C -0.01849 0.05417 -0.01849 0.05486 -0.01862 0.05509 C -0.02305 0.06204 -0.02787 0.06852 -0.03242 0.07523 C -0.03386 0.08426 -0.03281 0.07593 -0.02123 0.07083 C -0.02097 0.0706 -0.02084 0.07153 -0.02057 0.07199 C -0.02383 0.07801 -0.02722 0.0838 -0.03047 0.09005 C -0.03099 0.0912 -0.03281 0.09398 -0.03203 0.09352 C -0.02891 0.09259 -0.02617 0.08958 -0.02318 0.0875 C -0.01667 0.07824 -0.02409 0.08773 -0.01445 0.0794 C -0.01224 0.07755 -0.01016 0.07477 -0.00794 0.07245 C -0.00847 0.07361 -0.00912 0.07477 -0.00951 0.07616 C -0.01029 0.0787 -0.01224 0.08634 -0.01133 0.0838 C -0.00586 0.06852 -0.00651 0.06968 -0.00417 0.05556 C -0.00612 0.04676 -0.00625 0.04398 -0.01094 0.03588 C -0.01133 0.03519 -0.01211 0.03611 -0.01263 0.03611 C -0.01185 0.03981 -0.01133 0.04352 -0.01029 0.04699 C -0.01016 0.04722 -0.00964 0.04676 -0.00964 0.0463 C -0.00951 0.04144 -0.00912 0.03634 -0.00977 0.03148 C -0.01055 0.02639 -0.01237 0.02222 -0.01367 0.01759 C -0.01445 0.02338 -0.01524 0.0294 -0.01576 0.03519 C -0.01641 0.04329 -0.01667 0.05162 -0.01732 0.05972 C -0.01732 0.06019 -0.01758 0.0588 -0.01758 0.05833 C -0.01901 0.04769 -0.01979 0.03704 -0.02162 0.02662 C -0.02331 0.01782 -0.02604 0.00995 -0.02826 0.00162 C -0.02943 0.01597 -0.03073 0.03009 -0.03177 0.04444 C -0.03229 0.05116 -0.03138 0.07037 -0.03307 0.06435 C -0.03542 0.05625 -0.03294 0.04606 -0.03386 0.03727 C -0.03503 0.02523 -0.03724 0.01389 -0.03906 0.00231 C -0.0405 0.00972 -0.04206 0.01736 -0.04336 0.025 C -0.0474 0.04861 -0.04753 0.06019 -0.04714 0.04537 C -0.04805 0.03657 -0.04818 0.02755 -0.04974 0.01921 C -0.05013 0.01713 -0.05195 0.01389 -0.05274 0.01551 C -0.0569 0.02361 -0.05899 0.03426 -0.06224 0.04329 C -0.06263 0.04444 -0.06328 0.04537 -0.0638 0.0463 C -0.06393 0.03935 -0.06354 0.03241 -0.06419 0.02546 C -0.06459 0.01991 -0.06393 0.00903 -0.06706 0.00949 C -0.07057 0.00995 -0.06979 0.02106 -0.07136 0.02662 C -0.07188 0.02894 -0.07292 0.03079 -0.0737 0.03287 C -0.07461 0.02454 -0.07526 0.01597 -0.07669 0.00787 C -0.07682 0.00694 -0.07787 0.00602 -0.07813 0.00694 C -0.09232 0.05231 -0.0819 0.02986 -0.08737 0.04144 C -0.08724 0.03009 -0.08698 0.01898 -0.08698 0.00787 C -0.08698 0.00671 -0.08711 0.00995 -0.08737 0.01088 C -0.0875 0.01111 -0.08776 0.01111 -0.08789 0.01134 C -0.08972 0.00278 -0.09219 -0.00579 -0.08959 -0.01597 C -0.08841 -0.0206 -0.08451 -0.0213 -0.0819 -0.02384 C -0.07787 -0.03565 -0.07409 -0.04769 -0.06992 -0.05926 C -0.06953 -0.06019 -0.06875 -0.06204 -0.06849 -0.06111 C -0.06784 -0.05764 -0.06732 -0.05347 -0.06823 -0.05023 C -0.06875 -0.04861 -0.06979 -0.05301 -0.07057 -0.05417 C -0.07084 -0.05532 -0.07175 -0.05671 -0.07136 -0.05787 C -0.06979 -0.06134 -0.06432 -0.06412 -0.06224 -0.06551 C -0.05886 -0.06551 -0.05182 -0.06458 -0.04818 -0.06644 C -0.04714 -0.0669 -0.04649 -0.06875 -0.04557 -0.06968 C -0.04531 -0.06991 -0.04518 -0.07014 -0.04492 -0.07037 C -0.04349 -0.06736 -0.04102 -0.06088 -0.03867 -0.05926 C -0.03815 -0.0588 -0.0375 -0.05949 -0.03685 -0.05972 C -0.03672 -0.06435 -0.03607 -0.06898 -0.03633 -0.07361 C -0.03646 -0.07454 -0.03776 -0.07616 -0.03763 -0.07523 C -0.0362 -0.06319 -0.03711 -0.06458 -0.03307 -0.06366 C -0.02865 -0.07361 -0.03177 -0.06944 -0.02865 -0.05694 C -0.02813 -0.05463 -0.02695 -0.05301 -0.02604 -0.05093 C -0.02552 -0.05208 -0.025 -0.05347 -0.02461 -0.05486 C -0.02409 -0.05671 -0.02448 -0.06088 -0.02318 -0.06088 C -0.02214 -0.06088 -0.02331 -0.05671 -0.02292 -0.05486 C -0.02201 -0.04954 -0.02057 -0.04468 -0.01953 -0.03981 C -0.01706 -0.04259 -0.01927 -0.03958 -0.01836 -0.05255 C -0.01836 -0.0537 -0.0181 -0.05486 -0.01797 -0.05625 C -0.01524 -0.0419 -0.01406 -0.02847 -0.00638 -0.01898 C -0.00547 -0.01782 -0.00534 -0.02269 -0.00482 -0.02454 C -0.0043 -0.0294 -0.0043 -0.03449 -0.00313 -0.03889 C -0.00261 -0.04074 -0.00287 -0.03472 -0.00261 -0.03287 C -0.00222 -0.02917 -0.00169 -0.02569 -0.00117 -0.02222 C 0.00234 -0.02546 -0.00156 -0.02153 -0.00026 -0.04005 C -0.00026 -0.04074 0.00039 -0.04051 0.00065 -0.04097 C 0.00091 -0.03148 0.00091 -0.02222 0.00143 -0.01273 C 0.00156 -0.00972 0.00117 -0.00463 0.00286 -0.00394 C 0.0043 -0.00324 0.00599 -0.00949 0.00677 -0.01227 C 0.00716 -0.00509 0.00729 0.00185 0.00781 0.0088 C 0.00846 0.0169 0.00807 0.01644 0.00976 0.01366 C 0.00924 0.01759 0.00859 0.0213 0.0082 0.02523 C 0.00807 0.02593 0.00807 0.02685 0.00794 0.02755 C 0.00638 0.03495 0.00664 0.02986 0.00664 0.03519 L -0.00065 0.03912 " pathEditMode="relative" rAng="0" ptsTypes="AAAAAAAAAAAAAAAAAAAAAAAAAAAA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00231 L -0.00118 0.00255 C -0.00065 0.00185 3.54167E-6 0.00162 0.00026 0.00069 C 0.00429 -0.01481 0.00468 -0.02523 -0.00573 -0.03958 C -0.01003 -0.0456 -0.01628 -0.04421 -0.02162 -0.04653 C -0.02409 -0.0463 -0.02696 -0.04792 -0.02917 -0.04537 C -0.03412 -0.03981 -0.03438 -0.02222 -0.03503 -0.01458 C -0.03477 -0.00694 -0.03529 0.00093 -0.03412 0.0081 C -0.03177 0.02153 -0.0267 0.0338 -0.01849 0.03681 C -0.01289 0.03866 -0.00716 0.03704 -0.00144 0.03704 C 0.00117 0.03426 0.00455 0.03287 0.00638 0.02847 C 0.00781 0.025 0.00755 0.02014 0.00755 0.01597 C 0.00781 0.00741 0.00807 -0.00532 0.00403 -0.0125 C 0.00299 -0.01412 0.0013 -0.01412 3.54167E-6 -0.01481 C -0.00222 -0.01227 -0.00521 -0.01088 -0.00664 -0.00694 C -0.00925 0.00046 -0.01055 0.00926 -0.01159 0.01782 C -0.01276 0.02755 -0.01185 0.0375 -0.00703 0.04375 C -0.00508 0.0463 -0.00235 0.0463 3.54167E-6 0.04769 C 0.00481 0.04421 0.0125 0.04028 0.01523 0.03102 C 0.01757 0.02292 0.01757 0.01343 0.01875 0.00463 C 0.01601 -0.02199 0.0177 -0.02755 0.00547 -0.04861 C 0.00377 -0.05139 0.00091 -0.05046 -0.00131 -0.05162 C -0.00352 -0.05139 -0.00586 -0.05231 -0.00808 -0.05093 C -0.01589 -0.04606 -0.01055 -0.02546 -0.00769 -0.01875 C -0.00612 -0.01505 -0.00261 -0.01782 3.54167E-6 -0.01736 C 0.00221 -0.01991 0.0052 -0.0213 0.00677 -0.02523 C 0.0082 -0.0287 0.00885 -0.03356 0.00833 -0.03773 C 0.00651 -0.0544 -0.00013 -0.0625 -0.00808 -0.06991 C -0.01016 -0.07199 -0.01276 -0.07199 -0.01511 -0.07292 C -0.01706 -0.07222 -0.01927 -0.07269 -0.0211 -0.07106 C -0.02813 -0.06481 -0.02852 -0.05648 -0.03177 -0.04444 C -0.0323 -0.03634 -0.03438 -0.02338 -0.03086 -0.01574 C -0.02956 -0.01296 -0.02696 -0.01296 -0.025 -0.01157 C -0.02305 -0.01343 -0.02058 -0.01412 -0.01901 -0.01713 C -0.0155 -0.02361 -0.02058 -0.03704 -0.02266 -0.03958 C -0.02539 -0.04282 -0.02904 -0.0412 -0.0323 -0.0419 C -0.03542 -0.04097 -0.03868 -0.04097 -0.04167 -0.03912 C -0.04636 -0.03588 -0.04961 -0.02778 -0.05274 -0.02153 C -0.05339 -0.0162 -0.05443 -0.01065 -0.05456 -0.00509 C -0.05495 0.00648 -0.05339 0.01574 -0.04974 0.02546 C -0.04805 0.02963 -0.04623 0.03403 -0.04375 0.03704 C -0.04193 0.03935 -0.03959 0.03935 -0.03737 0.04074 C -0.03308 0.03565 -0.0267 0.03102 -0.03881 0.01875 C -0.04193 0.01551 -0.04584 0.01968 -0.04948 0.02014 C -0.05105 0.02315 -0.05287 0.02569 -0.05417 0.02917 C -0.05716 0.03819 -0.05677 0.04398 -0.05716 0.05417 C -0.05677 0.05787 -0.05664 0.06181 -0.05586 0.06528 C -0.05482 0.07014 -0.05144 0.07894 -0.04883 0.08171 C -0.04701 0.08356 -0.04493 0.0838 -0.04297 0.08472 C -0.04219 0.08449 -0.04076 0.08542 -0.04037 0.08403 C -0.03946 0.08102 -0.04128 0.0787 -0.04219 0.07731 C -0.04323 0.07778 -0.04453 0.07755 -0.04506 0.07894 C -0.04584 0.08125 -0.04558 0.08426 -0.04558 0.08704 C -0.04545 0.09282 -0.04493 0.09977 -0.04141 0.10278 C -0.03946 0.10463 -0.03711 0.1037 -0.0349 0.10394 C -0.0323 0.10231 -0.02618 0.10208 -0.02565 0.09444 C -0.02552 0.09259 -0.02578 0.09028 -0.02631 0.08843 C -0.0267 0.08727 -0.02761 0.08681 -0.02839 0.08588 C -0.02943 0.08657 -0.03086 0.08657 -0.03164 0.08819 C -0.03308 0.0919 -0.03164 0.09954 -0.03021 0.10231 C -0.02904 0.10463 -0.02735 0.10556 -0.02578 0.10718 C -0.01745 0.10532 -0.0142 0.10856 -0.00925 0.09676 C -0.00847 0.09514 -0.00873 0.09259 -0.00847 0.09028 C -0.00873 0.08935 -0.0086 0.08681 -0.00925 0.08704 C -0.01159 0.08819 -0.0155 0.09352 -0.01289 0.09861 C -0.01146 0.10139 -0.00938 0.10255 -0.00756 0.10463 C -0.00378 0.10278 0.00052 0.10324 0.00364 0.09954 C 0.00989 0.09259 0.01263 0.08426 0.01106 0.07269 C 0.01054 0.06921 0.00937 0.06644 0.00859 0.06343 C 0.00677 0.06435 0.0052 0.06481 0.00989 0.07014 C 0.01172 0.07222 0.01406 0.07222 0.01601 0.07338 C 0.01757 0.07245 0.0194 0.07222 0.02057 0.07037 C 0.02395 0.06505 0.02422 0.0581 0.02513 0.05093 C 0.02187 0.02037 0.02044 0.03009 0.02526 0.03472 C 0.02643 0.03588 0.0276 0.03657 0.0289 0.03727 C 0.0302 0.03634 0.03177 0.03611 0.03294 0.03449 C 0.03776 0.02731 0.03685 0.02454 0.03763 0.01458 C 0.03567 0.00347 0.03619 0.00162 0.03151 -0.00694 C 0.03112 -0.00764 0.0302 -0.00764 0.02968 -0.00787 C 0.02981 -0.00625 0.02968 0.00116 0.03255 -0.00046 C 0.03398 -0.00116 0.03463 -0.00417 0.03567 -0.00602 C 0.03724 -0.01505 0.03958 -0.02037 0.03632 -0.02917 C 0.03502 -0.03264 0.0332 -0.03542 0.03125 -0.03773 C 0.02903 -0.04028 0.02422 -0.04375 0.02422 -0.04352 C 0.02395 -0.04236 0.02343 -0.04097 0.02356 -0.03958 C 0.02369 -0.03796 0.02369 -0.03449 0.02461 -0.03495 C 0.02578 -0.03542 0.02526 -0.03889 0.02552 -0.04074 C 0.02526 -0.04306 0.02526 -0.04583 0.02461 -0.04792 C 0.02239 -0.05532 0.01888 -0.05972 0.01497 -0.06343 C 0.01406 -0.06435 0.01172 -0.06551 0.01028 -0.0662 C 0.01041 -0.06435 0.01028 -0.06227 0.01054 -0.06019 C 0.01067 -0.05972 0.01119 -0.05949 0.01119 -0.05995 C 0.01054 -0.06505 0.01028 -0.07083 0.00859 -0.07523 C 0.00651 -0.08032 3.54167E-6 -0.08079 -0.00274 -0.08148 C -0.00378 -0.08102 -0.00547 -0.08032 -0.00599 -0.07801 C -0.00638 -0.07593 -0.00625 -0.07361 -0.00625 -0.07153 C -0.00599 -0.06968 -0.00599 -0.06736 -0.00534 -0.06574 C -0.00508 -0.06528 -0.00443 -0.06574 -0.0043 -0.0662 C -0.00378 -0.06782 -0.00391 -0.06968 -0.00378 -0.0713 C -0.00443 -0.07338 -0.00469 -0.07569 -0.00547 -0.07731 C -0.00716 -0.08102 -0.01055 -0.08079 -0.0125 -0.08125 C -0.01498 -0.08056 -0.01745 -0.08056 -0.01993 -0.0794 C -0.02162 -0.07847 -0.02422 -0.07454 -0.02539 -0.07245 C -0.02578 -0.07153 -0.02591 -0.0706 -0.02631 -0.06968 C -0.02644 -0.06944 -0.02644 -0.06875 -0.02657 -0.06875 C -0.02839 -0.06852 -0.03021 -0.06852 -0.03203 -0.06852 C -0.03295 -0.06806 -0.03373 -0.06759 -0.03464 -0.0669 C -0.03503 -0.06667 -0.03581 -0.06574 -0.03581 -0.06551 L -0.03581 -0.06574 L -0.03581 -0.06458 L -0.03581 -0.06551 L -0.04167 -0.05486 " pathEditMode="relative" rAng="0" ptsTypes="AAAAAAAAAAAAAAAAAAAAAAAAAAAA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0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0046 L 0.00143 -0.00023 C 0.00416 -0.00625 0.00338 -0.0037 0.00221 -0.01852 C 0.00156 -0.02777 0.00052 -0.0368 -0.00091 -0.0456 C -0.00209 -0.05347 -0.00469 -0.06435 -0.00664 -0.07315 C -0.00755 -0.05972 -0.0082 -0.04629 -0.00912 -0.0331 C -0.01029 -0.01828 -0.0086 -0.02083 -0.01146 -0.0169 C -0.01849 -0.05486 -0.01406 -0.04352 -0.01914 -0.05602 C -0.01966 -0.04606 -0.02018 -0.03611 -0.0207 -0.02615 C -0.02084 -0.02384 -0.02057 -0.01713 -0.0211 -0.01921 C -0.02214 -0.02407 -0.02201 -0.0294 -0.02266 -0.03449 C -0.02279 -0.03588 -0.02318 -0.03727 -0.02357 -0.03865 C -0.0237 -0.03078 -0.02357 -0.02291 -0.02383 -0.01504 C -0.02383 -0.01365 -0.02422 -0.01018 -0.02448 -0.01134 C -0.02669 -0.01967 -0.02995 -0.03727 -0.02995 -0.03703 C -0.03008 -0.0368 -0.03021 -0.03657 -0.03021 -0.03611 C -0.03086 -0.0287 -0.02943 -0.03078 -0.03099 -0.02893 C -0.0336 -0.03889 -0.03229 -0.0375 -0.0336 -0.02824 C -0.0336 -0.02777 -0.03386 -0.02731 -0.03399 -0.02662 C -0.03438 -0.02731 -0.03464 -0.02847 -0.03516 -0.02893 C -0.03542 -0.02916 -0.03581 -0.02847 -0.03594 -0.02801 C -0.03646 -0.02453 -0.03659 -0.02106 -0.03698 -0.01759 C -0.04089 -0.02268 -0.03854 -0.01921 -0.03477 -0.04004 C -0.03451 -0.04143 -0.0336 -0.04213 -0.03307 -0.04305 C -0.03177 -0.03912 -0.03047 -0.03495 -0.02904 -0.03102 C -0.02865 -0.03032 -0.02826 -0.02916 -0.02761 -0.02916 C -0.02591 -0.02916 -0.02422 -0.03009 -0.02266 -0.03102 C -0.01315 -0.03703 -0.00248 -0.03958 0.00573 -0.05 C 0.00716 -0.05185 0.00872 -0.05347 0.01002 -0.05555 C 0.01614 -0.06574 0.01015 -0.06018 0.01601 -0.06481 C 0.01979 -0.06389 0.01549 -0.06527 0.022 -0.05694 C 0.02383 -0.05463 0.02578 -0.05324 0.02773 -0.05139 C 0.0293 -0.05162 0.03125 -0.05069 0.03255 -0.05231 C 0.03463 -0.05486 0.03581 -0.0625 0.03659 -0.06666 C 0.03633 -0.06898 0.03646 -0.07152 0.03568 -0.07338 C 0.03437 -0.07615 0.03229 -0.07801 0.03047 -0.08009 C 0.03034 -0.08009 0.03047 -0.0794 0.0306 -0.07916 C 0.03242 -0.07731 0.03437 -0.07592 0.03633 -0.07407 C 0.0418 -0.08102 0.03971 -0.07592 0.04127 -0.08611 C 0.0414 -0.0868 0.04114 -0.08472 0.04114 -0.08426 C 0.04062 -0.07685 0.04023 -0.06967 0.03984 -0.0625 C 0.0401 -0.05879 0.03958 -0.05486 0.04062 -0.05162 C 0.04101 -0.05046 0.04232 -0.05231 0.04284 -0.05324 C 0.0444 -0.05671 0.04518 -0.06088 0.04648 -0.06481 C 0.04609 -0.05833 0.0457 -0.05185 0.04544 -0.0456 C 0.04544 -0.04328 0.0457 -0.04097 0.04531 -0.03889 C 0.04206 -0.02291 0.04166 -0.02222 0.03828 -0.01342 C 0.03815 -0.01574 0.03841 -0.01852 0.03802 -0.02083 C 0.03789 -0.02176 0.03763 -0.01713 0.0375 -0.01805 C 0.03659 -0.02662 0.0362 -0.03518 0.03555 -0.04352 C 0.03541 -0.04652 0.03528 -0.05555 0.03528 -0.05254 C 0.03555 -0.04352 0.03685 -0.03426 0.03594 -0.02523 C 0.03555 -0.02083 0.03463 -0.03426 0.03398 -0.03865 C 0.0332 -0.05069 0.03242 -0.06273 0.0319 -0.07477 C 0.0319 -0.07546 0.03177 -0.07708 0.03216 -0.07685 C 0.0332 -0.07685 0.03385 -0.07523 0.03476 -0.07453 C 0.03594 -0.07315 0.03711 -0.07129 0.03841 -0.07037 C 0.03932 -0.06967 0.04036 -0.0699 0.04127 -0.06967 C 0.04193 -0.07106 0.04258 -0.07245 0.04336 -0.07384 C 0.04362 -0.07453 0.04401 -0.07615 0.0444 -0.07546 C 0.04609 -0.07338 0.04713 -0.0699 0.04844 -0.0669 C 0.04935 -0.06481 0.05026 -0.0625 0.05117 -0.06018 C 0.05156 -0.05902 0.05169 -0.05764 0.05208 -0.05648 C 0.05234 -0.05532 0.05273 -0.05463 0.05299 -0.0537 C 0.0543 -0.04375 0.05495 -0.03889 0.05716 -0.02754 C 0.0595 -0.0162 0.05898 -0.01782 0.06133 -0.01273 C 0.06081 -0.03402 0.06159 -0.00139 0.06094 0.00648 C 0.06081 0.0088 0.05911 0.01042 0.05846 0.0125 C 0.05742 0.01551 0.05664 0.01898 0.0556 0.02223 C 0.05508 0.02894 0.05508 0.02917 0.05547 0.02223 L 0.0556 0.02246 " pathEditMode="relative" rAng="0" ptsTypes="A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-29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0.00139 L 0.0017 -0.00116 C -0.00703 0.00347 -0.01263 0.00578 -0.02097 0.0199 C -0.02942 0.03426 -0.02122 0.02152 -0.02865 0.03102 C -0.02955 0.03217 -0.03203 0.03588 -0.03111 0.03495 C -0.02395 0.02685 -0.00989 0.01018 -0.00989 0.01041 C -0.00807 0.00115 -0.01002 0.01134 -0.01862 0.02986 C -0.01927 0.03148 -0.02018 0.03287 -0.0211 0.03402 C -0.02162 0.03472 -0.02239 0.03495 -0.02304 0.03541 L -0.02565 0.03773 C -0.02058 0.02268 -0.0276 0.04398 -0.02812 0.04074 C -0.02903 0.03541 -0.0263 0.03009 -0.02539 0.025 C -0.02514 0.01551 -0.02395 0.01435 -0.03269 0.0243 C -0.04375 0.03727 -0.04153 0.03611 -0.03841 0.03472 C -0.03659 0.02916 -0.03046 0.01296 -0.03085 0.00486 C -0.03085 0.00301 -0.03294 0.00555 -0.03398 0.00578 L -0.04675 0.0199 C -0.04739 0.0206 -0.04921 0.02291 -0.04882 0.02176 C -0.04584 0.01412 -0.04219 0.0074 -0.03893 2.96296E-6 C -0.03749 -0.00348 -0.03437 -0.0213 -0.04075 0.01088 C -0.04075 0.0074 -0.03985 -0.0206 -0.03997 -0.02338 C -0.04024 -0.02616 -0.0414 -0.02848 -0.04205 -0.03125 C -0.04415 -0.03889 -0.04257 -0.03148 -0.0444 -0.04121 C -0.04505 -0.04954 -0.04584 -0.05625 -0.04453 -0.06505 C -0.04375 -0.0706 -0.04192 -0.0757 -0.04075 -0.08102 C -0.03789 -0.09491 -0.04075 -0.08773 -0.03736 -0.09537 C -0.03515 -0.09398 -0.03281 -0.09329 -0.03059 -0.09167 C -0.02175 -0.08519 -0.0263 -0.08449 -0.0155 -0.08172 C -0.01093 -0.08033 -0.00624 -0.08033 -0.00157 -0.07963 L 0.00717 -0.07824 C 0.00925 -0.07848 0.01159 -0.07709 0.01329 -0.07894 C 0.01433 -0.0801 0.01381 -0.0831 0.01381 -0.08519 C 0.01381 -0.09306 0.01342 -0.09746 0.01224 -0.10486 C 0.01185 -0.10695 0.01146 -0.1088 0.01094 -0.11042 C 0.01055 -0.11227 0.01016 -0.11412 0.0095 -0.11574 C 0.00743 -0.12176 0.00455 -0.12778 0.00065 -0.12963 C -0.00026 -0.1301 -0.00117 -0.1301 -0.00208 -0.13033 C -0.00352 -0.13056 -0.00494 -0.13056 -0.00638 -0.13079 C -0.02252 -0.12986 -0.02395 -0.14028 -0.02695 -0.12408 C -0.02734 -0.12176 -0.0276 -0.11922 -0.02799 -0.11667 C -0.02773 -0.11343 -0.02799 -0.10973 -0.02709 -0.10695 C -0.02514 -0.10093 -0.02317 -0.09445 -0.0198 -0.09074 C -0.0095 -0.0794 -0.00078 -0.08195 0.01055 -0.08172 C 0.01133 -0.08195 0.01237 -0.08287 0.01316 -0.08218 C 0.01433 -0.08102 0.01407 -0.07338 0.01316 -0.07269 C 0.01029 -0.0706 0.00704 -0.07176 0.00391 -0.07107 L -0.01198 -0.07778 C -0.01303 -0.07824 -0.01393 -0.0794 -0.01498 -0.07917 C -0.01602 -0.07894 -0.01771 -0.07662 -0.01771 -0.07639 C -0.02058 -0.07014 -0.01888 -0.07523 -0.0181 -0.05996 C -0.01667 -0.03264 -0.01915 -0.075 -0.01705 -0.02986 C -0.01693 -0.02778 -0.01641 -0.01991 -0.01588 -0.01621 C -0.01563 -0.01412 -0.01498 -0.00973 -0.01498 -0.00949 C 0.00338 -0.0331 -0.00443 -0.02894 0.0056 -0.03334 C 0.00912 -0.03195 0.00612 -0.03357 0.01003 -0.0294 C 0.01133 -0.02824 0.01263 -0.02709 0.01394 -0.02593 C 0.01446 -0.02431 0.01524 -0.02292 0.01563 -0.02153 C 0.01602 -0.02014 0.0168 -0.01574 0.01719 -0.01366 C 0.01719 -0.0081 0.01719 -0.00232 0.01706 0.00324 C 0.01706 0.00509 0.01693 0.00671 0.01693 0.00856 C 0.01693 0.01157 0.01706 0.01435 0.01719 0.01736 C 0.01706 0.01898 0.01719 0.02083 0.0168 0.02245 C 0.01602 0.025 0.01277 0.03171 0.01172 0.03379 C 0.01224 0.03426 0.01263 0.03495 0.01316 0.03495 C 0.01433 0.03449 0.01355 0.03217 0.01342 0.03148 C 0.01355 0.0331 0.01355 0.03472 0.01381 0.03634 C 0.01381 0.03657 0.01407 0.0368 0.0142 0.03657 C 0.01446 0.03611 0.01446 0.03518 0.01472 0.03495 C 0.01628 0.03287 0.01823 0.03171 0.01993 0.02963 C 0.02097 0.02847 0.02175 0.02662 0.02266 0.02523 C 0.02266 0.02546 0.02422 0.02315 0.02461 0.02245 C 0.02487 0.02176 0.02501 0.02106 0.02514 0.02037 C 0.02553 0.01944 0.02592 0.01875 0.02631 0.01759 C 0.0267 0.01666 0.02696 0.01551 0.02735 0.01435 C 0.02748 0.01412 0.02735 0.01504 0.02722 0.01527 C 0.0254 0.01898 0.0237 0.02315 0.02149 0.02592 C 0.02058 0.02708 0.01941 0.02662 0.01836 0.02685 C 0.01654 0.02615 0.01459 0.02592 0.0129 0.025 C 0.00912 0.02268 0.00183 0.01736 0.00183 0.01759 C -0.00157 0.01782 -0.00117 0.01736 -0.00482 0.02037 C -0.00572 0.02129 -0.00652 0.02291 -0.00755 0.02361 C -0.0082 0.02407 -0.00911 0.02384 -0.00989 0.02407 C -0.02265 0.02615 -0.0151 0.02453 -0.02252 0.02639 C -0.02421 0.0169 -0.02447 0.01782 -0.02343 0.00555 C -0.02343 0.00463 -0.02278 0.0044 -0.02252 0.00393 C -0.02226 0.02106 -0.02122 0.01759 -0.02695 0.03541 C -0.02721 0.03657 -0.02812 0.03703 -0.02877 0.03773 C -0.03776 0.02291 -0.03333 0.03148 -0.04231 0.00949 C -0.04322 0.00717 -0.04453 0.00532 -0.04505 0.00277 C -0.04557 0.00023 -0.04609 -0.00255 -0.04675 -0.0051 C -0.04739 -0.00741 -0.04804 -0.00973 -0.04869 -0.01204 C -0.04909 -0.01389 -0.04921 -0.01621 -0.04974 -0.01806 C -0.05104 -0.02315 -0.05546 -0.0338 -0.05703 -0.03704 C -0.05885 -0.04051 -0.06106 -0.04422 -0.06368 -0.04584 C -0.06445 -0.04375 -0.06549 -0.04167 -0.06615 -0.03912 C -0.0664 -0.0382 -0.06615 -0.03704 -0.06628 -0.03588 C -0.06667 -0.03334 -0.06731 -0.03287 -0.06901 -0.03264 C -0.07019 -0.03218 -0.07149 -0.03264 -0.07265 -0.03264 L -0.07084 -0.02523 " pathEditMode="relative" rAng="0" ptsTypes="AAAAAAAAAAAAAAAAAAAAAAAAAAAAAAAAAAAAAAAAAAAAAAAAAAA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44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-0.00347 L -0.00066 -0.00324 C 0.01263 -0.01875 0.00612 -0.0118 0.01875 -0.02453 C 0.01979 -0.02685 0.02044 -0.02893 0.01992 -0.02222 C 0.01953 -0.01458 0.01875 -0.00741 0.01809 -2.22222E-6 C 0.01836 0.00093 0.01862 0.00324 0.01901 0.00255 C 0.02005 0.0007 0.02174 -0.00625 0.02057 -0.00463 C 0.01054 0.01111 0.00677 0.02477 -0.00039 0.04491 C 0.00091 0.05162 -0.00052 0.04422 0.00559 0.02986 C 0.00612 0.02871 0.0069 0.02824 0.00768 0.02732 C 0.0082 0.03148 0.00859 0.03565 0.00924 0.03982 C 0.0095 0.04213 0.01067 0.04838 0.01054 0.0463 C 0.01054 0.03935 0.01041 0.03218 0.00898 0.0257 C 0.00807 0.0213 0.00559 0.01875 0.0039 0.01528 C 0.00221 0.02107 -0.00039 0.02616 -0.00092 0.03241 C -0.00326 0.05926 -0.00209 0.05695 0.00143 0.05209 C 0.00143 0.04352 0.00234 0.03496 0.00156 0.02685 C -0.00157 -0.00393 -0.00391 0.01528 -0.00248 0.02199 C -0.00183 0.02523 -0.00026 0.02755 0.00091 0.03033 C 0.00416 0.02778 0.0082 0.02732 0.0108 0.02292 C 0.02565 -0.00324 0.02695 -0.01319 0.03437 -0.04143 C 0.03763 -0.03055 0.03919 -0.01713 0.04401 -0.00833 L 0.0539 0.00972 C 0.0539 0.01065 0.05403 0.01158 0.05403 0.01227 C 0.05351 0.03264 0.0539 0.03704 0.04674 0.05741 C 0.04609 0.05903 0.0444 0.05834 0.04323 0.0588 C 0.03906 0.06227 0.03671 0.0625 0.03893 0.07639 C 0.03945 0.08009 0.04205 0.08102 0.04375 0.08334 C 0.04934 0.08056 0.05703 0.07801 0.06132 0.07037 C 0.07161 0.05232 0.06875 0.05371 0.06484 0.05463 C 0.05143 0.07222 0.04166 0.08357 0.03033 0.1081 C 0.0289 0.11134 0.02955 0.11621 0.02916 0.12014 C 0.02578 0.10625 0.01862 0.07871 0.01666 0.06736 C 0.01549 0.06042 0.01562 0.05324 0.0151 0.0463 C 0.01836 0.03449 0.01796 0.03519 0.01862 0.07732 C 0.01875 0.09121 0.01744 0.10486 0.01679 0.11875 C 0.01692 0.12084 0.01614 0.12361 0.01718 0.12477 C 0.01796 0.1257 0.01875 0.12292 0.0194 0.12153 C 0.02343 0.11158 0.02721 0.10139 0.03112 0.09121 C 0.0319 0.08912 0.03424 0.08658 0.0332 0.08472 C 0.03216 0.08287 0.0302 0.08611 0.0289 0.08727 C 0.025 0.09074 0.02148 0.09514 0.01783 0.09908 C 0.01731 0.1007 0.01653 0.10209 0.01653 0.10394 C 0.01653 0.10533 0.01744 0.10648 0.01796 0.10764 C 0.01927 0.11065 0.01875 0.10857 0.02031 0.11297 C 0.02096 0.11482 0.02161 0.11713 0.02226 0.11922 C 0.02369 0.12292 0.02669 0.12986 0.02669 0.13009 C 0.02695 0.13102 0.02695 0.13079 0.02643 0.12963 L 0.03138 0.13519 " pathEditMode="relative" rAng="0" ptsTypes="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50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69 L -0.00026 0.00093 C -0.00013 3.7037E-7 -4.79167E-6 -0.00093 0.00027 -0.00139 C 0.00886 -0.01875 0.00573 -0.01412 0.01602 -0.02222 C 0.01771 -0.02176 0.02006 -0.02176 0.01915 -0.01597 C 0.01771 -0.00602 0.00925 0.00486 0.00599 0.01018 C 0.00586 0.01088 0.00495 0.01227 0.00547 0.0125 C 0.00834 0.01343 0.01133 0.0125 0.01433 0.01296 C 0.01628 0.01319 0.0181 0.01435 0.01993 0.01481 C 0.0211 0.04699 0.02214 0.03889 0.01446 0.07755 C 0.01433 0.07847 0.01016 0.09768 0.00639 0.10046 C 0.00469 0.10162 0.00287 0.10116 0.00118 0.10162 C -0.00273 0.10023 -0.00677 0.10046 -0.01041 0.09768 C -0.01848 0.09143 -0.0177 0.06505 -0.01848 0.05648 C -0.01835 0.04653 -0.01875 0.03634 -0.01809 0.02639 C -0.01796 0.02454 -0.01705 0.02268 -0.01614 0.02176 C -0.01432 0.01991 -0.01197 0.01921 -0.00989 0.01806 C -0.00559 0.01875 -0.00065 0.01643 0.00313 0.02037 C 0.00951 0.02731 0.02253 0.0625 0.0267 0.07292 C 0.02891 0.07153 0.03178 0.07176 0.03321 0.06875 C 0.04271 0.04931 0.04402 0.03634 0.04831 0.01412 C 0.04766 0.01018 0.04792 0.00556 0.04649 0.00231 C 0.04402 -0.00347 0.04076 -0.00833 0.03711 -0.01181 C 0.01563 -0.03218 0.01081 -0.0287 -0.01393 -0.03357 C -0.01601 -0.03009 -0.0194 -0.02801 -0.02018 -0.02315 C -0.0233 -0.00532 -0.02031 0.02361 -0.01367 0.03773 C -0.00364 0.0588 0.01264 0.05995 0.02618 0.06505 C 0.03243 0.06481 0.03907 0.06806 0.0448 0.06412 C 0.04766 0.06204 0.04831 0.05486 0.04857 0.04954 C 0.04909 0.03796 0.04493 0.00208 0.0418 -0.00694 C 0.03998 -0.01273 0.03581 -0.01505 0.03282 -0.01898 C 0.0168 0.00718 0.01511 0.00532 0.00586 0.05393 C 0.00404 0.06366 0.00547 0.07431 0.00521 0.08426 C 0.00534 0.08657 0.00599 0.08912 0.0056 0.0912 C 0.00534 0.09236 0.0043 0.0919 0.00365 0.09143 C -0.00026 0.08889 -0.00403 0.08565 -0.00794 0.08264 C -0.01015 0.07755 -0.01302 0.07315 -0.01471 0.06736 C -0.02057 0.04792 -0.02174 0.03588 -0.02447 0.01597 C -0.0246 0.01343 -0.0263 0.00926 -0.025 0.00856 C -0.01953 0.00509 -0.00182 0.0125 0.00209 0.01389 C 0.00652 0.01944 0.01107 0.02431 0.01511 0.03079 C 0.02097 0.04028 0.02344 0.04653 0.02735 0.05625 C 0.02514 0.06852 0.02683 0.06204 0.01615 0.07662 C 0.00821 0.08727 0.01029 0.08542 0.00313 0.08912 C 0.00118 0.08843 -0.00091 0.08912 -0.00247 0.08727 C -0.00898 0.07986 -0.01289 0.06736 -0.01705 0.05625 C -0.01809 0.05046 -0.01875 0.05023 -0.01705 0.04398 C -0.01705 0.04352 -0.01653 0.04375 -0.01627 0.04375 C -0.01627 0.04329 -0.01614 0.04282 -0.01614 0.04236 C -0.01601 0.03912 -0.01614 0.03588 -0.01588 0.03264 C -0.01575 0.03125 -0.0138 0.02685 -0.01341 0.02593 C -0.01354 0.02407 -0.01367 0.01875 -0.01601 0.02037 C -0.01718 0.0213 -0.01705 0.02477 -0.01757 0.02685 C -0.01783 0.03102 -0.01822 0.03518 -0.01848 0.03935 C -0.01861 0.04005 -0.01861 0.04213 -0.01888 0.04143 C -0.01953 0.03889 -0.01979 0.03588 -0.02018 0.03333 C -0.02031 0.03056 -0.02044 0.02755 -0.02057 0.025 C -0.0207 0.02106 -0.02031 0.02199 -0.02096 0.02083 L -0.00664 0.07431 " pathEditMode="relative" rAng="0" ptsTypes="AAAAAAAAAAAAAAAAAAAAAAAAAAAAAAAAAAAAAAAAAAAAAAAAAAAAAAAAAAA">
                                      <p:cBhvr>
                                        <p:cTn id="1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3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86 L -0.00091 0.00509 C 0.00209 0.00162 0.00078 0.00324 0.00482 -0.00509 C 0.00677 -0.00903 0.00873 -0.01273 0.01029 -0.01713 C 0.01498 -0.02893 0.01732 -0.04074 0.02071 -0.05417 C 0.02097 -0.05764 0.02513 -0.0993 0.02513 -0.10393 C 0.02526 -0.11227 0.02448 -0.12037 0.02383 -0.1287 C 0.02318 -0.13472 0.02266 -0.13819 0.02032 -0.14167 C 0.01992 -0.14213 0.01953 -0.14236 0.01914 -0.14282 C 0.01328 -0.13542 0.01133 -0.13171 0.00378 -0.12801 C -0.00117 -0.12569 -0.00638 -0.12523 -0.01133 -0.12338 C -0.01367 -0.12245 -0.01901 -0.11921 -0.02148 -0.11759 C -0.02487 -0.11528 -0.0332 -0.10949 -0.03659 -0.10579 C -0.03802 -0.10417 -0.03919 -0.10208 -0.04062 -0.1 C -0.04101 -0.09699 -0.04166 -0.09398 -0.04205 -0.09097 C -0.04284 -0.08356 -0.04297 -0.07176 -0.04218 -0.06528 C -0.04062 -0.05393 -0.0332 -0.0493 -0.02773 -0.04699 C -0.01276 -0.04074 -0.00273 -0.04097 0.01159 -0.04005 C 0.01289 -0.04097 0.01472 -0.04051 0.0155 -0.04259 C 0.01706 -0.0463 0.01719 -0.0662 0.01719 -0.06805 C 0.01654 -0.07384 0.01667 -0.08032 0.01524 -0.08565 C 0.00834 -0.11065 0.00352 -0.11528 -0.00534 -0.13565 C -0.00846 -0.14305 -0.0112 -0.15139 -0.01445 -0.1588 C -0.01562 -0.16134 -0.01679 -0.16412 -0.01836 -0.16551 C -0.0194 -0.16643 -0.0207 -0.16574 -0.02187 -0.16574 C -0.0233 -0.16319 -0.02513 -0.16111 -0.02617 -0.1581 C -0.03073 -0.14467 -0.03021 -0.1412 -0.03125 -0.12731 C -0.02916 -0.10324 -0.02747 -0.07893 -0.0207 -0.05694 C -0.01849 -0.04977 -0.01445 -0.04514 -0.0112 -0.03935 C -0.00755 -0.04028 -0.00377 -0.04005 -0.00026 -0.04236 C 0.00235 -0.04398 0.00443 -0.05417 0.00664 -0.05092 C 0.00912 -0.04722 0.00729 -0.03842 0.0056 -0.03333 C -0.00664 0.00463 -0.00534 -0.00092 -0.0233 0.00556 C -0.02513 0.00255 -0.02734 0.00023 -0.0289 -0.00347 C -0.03711 -0.02315 -0.03763 -0.02592 -0.04153 -0.04028 C -0.04166 -0.04259 -0.04179 -0.04467 -0.04205 -0.04676 C -0.04218 -0.05046 -0.04231 -0.0544 -0.04258 -0.0581 C -0.04284 -0.06088 -0.04349 -0.06366 -0.04388 -0.06643 C -0.04427 -0.07014 -0.04466 -0.07361 -0.04505 -0.07731 C -0.04453 -0.08866 -0.04583 -0.08912 -0.03867 -0.09653 C -0.02708 -0.10833 -0.01588 -0.11805 -0.00273 -0.12268 C 0.00117 -0.1243 0.00508 -0.1243 0.00912 -0.125 C 0.01172 -0.1243 0.01472 -0.12523 0.01706 -0.12315 C 0.0194 -0.12106 0.0224 -0.11296 0.0224 -0.11273 C 0.02253 -0.11227 0.02305 -0.11157 0.02305 -0.11065 C 0.02279 -0.10486 0.01862 -0.09745 0.01693 -0.09514 C 0.01094 -0.08704 0.00313 -0.08704 -0.0039 -0.08588 C -0.00768 -0.08518 -0.01146 -0.08495 -0.01523 -0.08449 C -0.0164 -0.0831 -0.0181 -0.08241 -0.01875 -0.08009 C -0.02135 -0.07037 -0.02044 -0.05741 -0.02096 -0.04722 C -0.02109 -0.04421 -0.02109 -0.04074 -0.02187 -0.03796 C -0.02239 -0.03588 -0.02356 -0.03518 -0.02448 -0.0338 C -0.02721 -0.03426 -0.03008 -0.03287 -0.03242 -0.03518 C -0.03971 -0.0419 -0.04036 -0.0588 -0.04231 -0.07037 C -0.04075 -0.09259 -0.04153 -0.10185 -0.03281 -0.12199 C -0.03008 -0.12824 -0.02604 -0.13241 -0.022 -0.13588 C -0.01237 -0.14398 -0.00104 -0.14884 0.00951 -0.15139 C 0.01211 -0.15185 0.01472 -0.15185 0.01719 -0.15185 C 0.0168 -0.15185 0.01641 -0.15162 0.01615 -0.15139 C 0.00977 -0.14514 0.0043 -0.13333 -0.00299 -0.13194 L -0.00429 -0.13171 C -0.00481 -0.13287 -0.00508 -0.13403 -0.0056 -0.13495 C -0.00677 -0.13773 -0.00833 -0.14005 -0.00924 -0.14305 C -0.01198 -0.15231 -0.01211 -0.15509 -0.01289 -0.16319 C -0.01289 -0.1669 -0.01276 -0.1706 -0.01276 -0.17407 C -0.01276 -0.17454 -0.01276 -0.175 -0.01289 -0.175 C -0.01419 -0.175 -0.01549 -0.17454 -0.01666 -0.1743 C -0.02239 -0.17106 -0.02031 -0.17014 -0.02278 -0.1713 C -0.02278 -0.17199 -0.02291 -0.17245 -0.02291 -0.17292 C -0.02304 -0.17384 -0.02304 -0.17454 -0.0233 -0.17523 C -0.0233 -0.17569 -0.02396 -0.17616 -0.0237 -0.17616 C -0.02018 -0.17616 -0.01653 -0.17569 -0.01289 -0.17546 C -0.0069 -0.17731 0.00469 -0.19167 0.00534 -0.18079 C 0.00547 -0.17893 0.00495 -0.17685 0.0056 -0.17546 C 0.0069 -0.17292 0.00886 -0.1713 0.01068 -0.16991 C 0.01302 -0.16805 0.01563 -0.1669 0.0181 -0.16551 C 0.01888 -0.16458 0.01966 -0.16366 0.02019 -0.1625 C 0.02045 -0.16204 0.02032 -0.16134 0.02032 -0.16088 C 0.02032 -0.15926 0.02005 -0.15764 0.01992 -0.15602 C 0.01914 -0.15764 0.01927 -0.15694 0.01927 -0.1581 L 0.02513 -0.16296 " pathEditMode="relative" rAng="0" ptsTypes="AAAAAAAAAAAAAAAAAAAAAAAAAAAAAAAAAAAAAAAAAAAAAAAAAAAAAAAAAAAAAAAAAAAAAAAAAAAAAAAAA">
                                      <p:cBhvr>
                                        <p:cTn id="2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" y="-94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116 L 0.00026 0.00139 C 0.00286 -0.01504 0.00547 -0.03217 0.00911 -0.04745 C 0.01185 -0.05879 0.01497 -0.0699 0.01888 -0.08009 C 0.02044 -0.08402 0.02305 -0.08634 0.02513 -0.08935 C 0.02617 -0.08912 0.02721 -0.08958 0.02813 -0.08912 C 0.03659 -0.08333 0.0349 -0.0824 0.03984 -0.06736 C 0.04089 -0.05833 0.0418 -0.0493 0.04297 -0.0405 C 0.04805 -0.00162 0.04479 -0.01319 0.05065 0.00487 C 0.06432 -0.00046 0.06497 0.00301 0.075 -0.02152 C 0.07643 -0.02476 0.07578 -0.02962 0.07617 -0.03379 C 0.07461 -0.03819 0.0737 -0.04328 0.07175 -0.04745 C 0.06484 -0.06203 0.05664 -0.07083 0.04596 -0.07592 C 0.04193 -0.07777 0.03776 -0.07615 0.03359 -0.07615 C 0.0276 -0.06736 0.02357 -0.06342 0.02005 -0.05069 C 0.01927 -0.04814 0.01966 -0.04513 0.01953 -0.04236 C 0.02109 -0.04004 0.02214 -0.03611 0.02409 -0.03564 C 0.03997 -0.03287 0.04766 -0.04305 0.06211 -0.0537 C 0.06315 -0.05787 0.06536 -0.06157 0.06523 -0.06597 C 0.06458 -0.08356 0.05638 -0.08495 0.04909 -0.09097 C 0.03867 -0.08865 0.02721 -0.09259 0.01797 -0.08402 C 0.00794 -0.07476 0.0056 -0.04328 0.01406 -0.03009 C 0.01771 -0.0243 0.02357 -0.02569 0.02826 -0.02337 C 0.03581 -0.02731 0.04427 -0.02754 0.05091 -0.03495 C 0.06068 -0.04537 0.05417 -0.07824 0.04896 -0.08587 C 0.04284 -0.0949 0.03359 -0.09375 0.02591 -0.09768 C 0.01992 -0.0868 0.01198 -0.07824 0.00781 -0.06481 C 0.00143 -0.04398 0.00534 -0.01712 0.01315 -0.00023 C 0.01615 0.00649 0.02122 0.00926 0.02526 0.01413 C 0.03203 0.0132 0.03945 0.01713 0.04544 0.01181 C 0.04922 0.00857 0.05169 -0.00092 0.05091 -0.0081 C 0.04596 -0.05601 0.03659 -0.05277 0.0151 -0.0699 C 0.00859 -0.06712 0.00013 -0.07037 -0.00456 -0.0618 C -0.00924 -0.05324 -0.00833 -0.03842 -0.00833 -0.02662 C -0.0082 -0.00856 -0.00078 0.00741 0.00833 0.01413 C 0.01484 0.01875 0.02214 0.01829 0.02904 0.02038 C 0.03229 0.02014 0.04557 0.02663 0.04492 0.01135 C 0.04466 0.00695 0.04297 0.00301 0.04206 -0.00092 C 0.03516 0.00371 0.03763 0.00047 0.03685 0.02755 C 0.03672 0.03195 0.03711 0.03658 0.03841 0.04005 C 0.03919 0.04237 0.04115 0.0419 0.04258 0.04283 C 0.04792 0.0375 0.05417 0.03473 0.05859 0.02709 C 0.06341 0.01875 0.06328 0.00186 0.0694 -0.00324 C 0.07279 -0.00601 0.07031 0.01019 0.07161 0.01644 C 0.07201 0.01875 0.07344 0.02014 0.07435 0.022 C 0.07695 0.0169 0.08008 0.01227 0.08203 0.00625 C 0.08854 -0.01388 0.08841 -0.0206 0.0905 -0.0405 C 0.0905 -0.03263 0.0905 -0.02476 0.09063 -0.01689 C 0.09076 -0.01435 0.09076 -0.00694 0.09102 -0.00925 C 0.09154 -0.01458 0.09141 -0.0199 0.09154 -0.02523 C 0.09193 -0.03518 0.09206 -0.04513 0.09245 -0.05509 C 0.09141 -0.06226 0.09076 -0.06944 0.08958 -0.07662 C 0.08932 -0.07777 0.0888 -0.07916 0.08815 -0.07986 C 0.08646 -0.08171 0.08464 -0.0824 0.08281 -0.08402 C 0.08112 -0.08564 0.07943 -0.0875 0.07773 -0.08935 C 0.07435 -0.08726 0.0763 -0.08888 0.07786 -0.07245 C 0.07969 -0.05254 0.07695 -0.05393 0.08125 -0.05208 C 0.0806 -0.0574 0.08047 -0.06319 0.0793 -0.06828 C 0.07656 -0.07893 0.07344 -0.08935 0.06953 -0.09884 C 0.06471 -0.11041 0.05859 -0.11759 0.05143 -0.12337 C 0.04831 -0.12592 0.04518 -0.12824 0.04193 -0.13009 C 0.03945 -0.13148 0.03685 -0.1324 0.03438 -0.13333 C 0.03047 -0.1331 0.02643 -0.13379 0.02266 -0.13217 C 0.02057 -0.13101 0.01901 -0.12754 0.01732 -0.12523 C 0.0155 -0.12245 0.01042 -0.11365 0.00938 -0.11157 C 0.00807 -0.10879 0.00638 -0.10277 0.00547 -0.09953 C 0.00391 -0.08564 0.00365 -0.0868 0.00625 -0.06504 C 0.00703 -0.05833 0.00794 -0.05115 0.01029 -0.0456 C 0.01432 -0.03703 0.01914 -0.0287 0.02487 -0.02407 C 0.03164 -0.01851 0.03958 -0.01875 0.04688 -0.0162 C 0.05247 -0.01921 0.05938 -0.01828 0.0638 -0.02546 C 0.0707 -0.03657 0.05378 -0.04907 0.05326 -0.04953 C 0.04675 -0.04513 0.03984 -0.04236 0.03372 -0.03634 C 0.02526 -0.02754 0.01784 -0.01597 0.01263 -0.00115 C 0.01185 0.00093 0.01146 0.00348 0.01094 0.00602 C 0.01211 0.0213 0.01055 0.01829 0.0155 0.02871 C 0.01836 0.03496 0.02448 0.047 0.02448 0.04723 C 0.02474 0.04815 0.025 0.04954 0.02513 0.0507 C 0.02526 0.05093 0.02513 0.05163 0.025 0.05139 C 0.02357 0.0507 0.02214 0.04954 0.02083 0.04838 C 0.01758 0.04375 0.00625 0.03102 0.00456 0.01968 C 0.00391 0.01551 0.0043 0.01135 0.00495 0.00741 C 0.00547 0.00463 0.00677 0.00301 0.00768 0.0007 C 0.02708 0.00903 0.02214 0.00209 0.03164 0.01551 C 0.03203 0.01621 0.03255 0.0169 0.03294 0.0176 C 0.03398 0.02385 0.03268 0.02385 0.03411 0.02385 L 0.03411 0.02408 L 0.01901 0.03982 " pathEditMode="relative" rAng="0" ptsTypes="AAAAAAAAAAAAAAAAAAAAAAAAAAAAAAAAAAAAAAAAAAAAAAAAAAAAAAAAAAAAAAAAAAAAAAAAAAAAAAAAAAAAAAAA">
                                      <p:cBhvr>
                                        <p:cTn id="2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2 0.08171 L 0.42032 0.01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354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912 L 0.33359 0.457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209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5486 L -0.32878 -0.284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-114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0.13519 L -0.00964 0.522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193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7431 L -0.35559 0.4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1699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6 0.02246 L 0.14583 0.403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1907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-0.02523 L -0.47566 0.0231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240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0.03982 L -0.1345 0.398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94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-0.16204 L 0.28516 -0.430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1342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7442A8-9FFE-45A6-858F-DE99230E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Abadi" panose="020B0604020104020204" pitchFamily="34" charset="0"/>
              </a:rPr>
              <a:t>Contents</a:t>
            </a:r>
            <a:endParaRPr lang="ko-KR" altLang="en-US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66E26B3-9B42-4BA9-BCE8-9DAE5B4CB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  <a:latin typeface="Abadi" panose="020B0604020104020204" pitchFamily="34" charset="0"/>
              </a:rPr>
              <a:t>12.1. How Inflation Works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  <a:latin typeface="Abadi" panose="020B0604020104020204" pitchFamily="34" charset="0"/>
              </a:rPr>
              <a:t>12.2. The Flatness Problem and Solution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  <a:p>
            <a:pPr marL="0" indent="0">
              <a:buNone/>
            </a:pPr>
            <a:r>
              <a:rPr lang="en-US" altLang="ko-KR" dirty="0">
                <a:solidFill>
                  <a:schemeClr val="bg1"/>
                </a:solidFill>
                <a:latin typeface="Abadi" panose="020B0604020104020204" pitchFamily="34" charset="0"/>
              </a:rPr>
              <a:t>12.7. Inflation and Gravitational Wave</a:t>
            </a:r>
          </a:p>
        </p:txBody>
      </p:sp>
    </p:spTree>
    <p:extLst>
      <p:ext uri="{BB962C8B-B14F-4D97-AF65-F5344CB8AC3E}">
        <p14:creationId xmlns:p14="http://schemas.microsoft.com/office/powerpoint/2010/main" val="374428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CDC52CF-78A4-47D7-9E0C-B6C3E5FBAA27}"/>
              </a:ext>
            </a:extLst>
          </p:cNvPr>
          <p:cNvSpPr txBox="1"/>
          <p:nvPr/>
        </p:nvSpPr>
        <p:spPr>
          <a:xfrm>
            <a:off x="0" y="0"/>
            <a:ext cx="386625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12.7. Inflation and Gravitational 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AC3073-D3FB-47AC-8FC3-9139CD67E352}"/>
                  </a:ext>
                </a:extLst>
              </p:cNvPr>
              <p:cNvSpPr txBox="1"/>
              <p:nvPr/>
            </p:nvSpPr>
            <p:spPr>
              <a:xfrm>
                <a:off x="3976914" y="995132"/>
                <a:ext cx="7772400" cy="1897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altLang="ko-KR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ko-KR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ko-K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ko-KR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24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ko-KR" sz="2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sz="2400" b="0" i="0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ko-K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ko-K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ko-KR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2400" b="0" i="1" dirty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dirty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ko-KR" sz="2400" b="0" i="1" dirty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altLang="ko-K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ko-K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algn="ctr"/>
                <a:endParaRPr lang="en-US" altLang="ko-KR" sz="2400" b="0" i="1" dirty="0">
                  <a:solidFill>
                    <a:srgbClr val="00FFFF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ko-KR" sz="24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sz="2400" b="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sz="2400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24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24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ko-KR" sz="24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sz="24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24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ko-KR" sz="2400" b="0" i="1" smtClean="0">
                                        <a:solidFill>
                                          <a:srgbClr val="00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2400" b="0" i="1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ko-KR" altLang="en-US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AC3073-D3FB-47AC-8FC3-9139CD67E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914" y="995132"/>
                <a:ext cx="7772400" cy="18976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CC8E6F-4816-494F-93BB-0706475EA2A1}"/>
                  </a:ext>
                </a:extLst>
              </p:cNvPr>
              <p:cNvSpPr txBox="1"/>
              <p:nvPr/>
            </p:nvSpPr>
            <p:spPr>
              <a:xfrm>
                <a:off x="282386" y="1063333"/>
                <a:ext cx="3765177" cy="381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altLang="ko-KR" sz="2000" b="1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Tensor Perturbation of metric</a:t>
                </a: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:r>
                  <a:rPr lang="en-US" altLang="ko-KR" sz="2000" b="1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Put above into Einstein’s eq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𝝁𝝂</m:t>
                        </m:r>
                      </m:sub>
                    </m:sSub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ko-KR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𝑮</m:t>
                    </m:r>
                    <m:sSub>
                      <m:sSubPr>
                        <m:ctrlP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ko-KR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𝝁𝝂</m:t>
                        </m:r>
                      </m:sub>
                    </m:sSub>
                  </m:oMath>
                </a14:m>
                <a:endParaRPr lang="en-US" altLang="ko-KR" sz="2000" b="1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CC8E6F-4816-494F-93BB-0706475EA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86" y="1063333"/>
                <a:ext cx="3765177" cy="3810530"/>
              </a:xfrm>
              <a:prstGeom prst="rect">
                <a:avLst/>
              </a:prstGeom>
              <a:blipFill>
                <a:blip r:embed="rId3"/>
                <a:stretch>
                  <a:fillRect l="-1456" t="-7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그룹 15">
            <a:extLst>
              <a:ext uri="{FF2B5EF4-FFF2-40B4-BE49-F238E27FC236}">
                <a16:creationId xmlns:a16="http://schemas.microsoft.com/office/drawing/2014/main" id="{CB152CA3-C48C-40E5-8B13-4AC9FC1836F2}"/>
              </a:ext>
            </a:extLst>
          </p:cNvPr>
          <p:cNvGrpSpPr/>
          <p:nvPr/>
        </p:nvGrpSpPr>
        <p:grpSpPr>
          <a:xfrm>
            <a:off x="4012239" y="3153353"/>
            <a:ext cx="7772400" cy="1414890"/>
            <a:chOff x="3976914" y="2248509"/>
            <a:chExt cx="7772400" cy="1414890"/>
          </a:xfrm>
        </p:grpSpPr>
        <p:sp>
          <p:nvSpPr>
            <p:cNvPr id="17" name="화살표: 아래쪽 16">
              <a:extLst>
                <a:ext uri="{FF2B5EF4-FFF2-40B4-BE49-F238E27FC236}">
                  <a16:creationId xmlns:a16="http://schemas.microsoft.com/office/drawing/2014/main" id="{D59BE8B8-B6F7-4724-A680-150F7B83B435}"/>
                </a:ext>
              </a:extLst>
            </p:cNvPr>
            <p:cNvSpPr/>
            <p:nvPr/>
          </p:nvSpPr>
          <p:spPr>
            <a:xfrm>
              <a:off x="7486596" y="2248509"/>
              <a:ext cx="753036" cy="772598"/>
            </a:xfrm>
            <a:prstGeom prst="downArrow">
              <a:avLst>
                <a:gd name="adj1" fmla="val 38312"/>
                <a:gd name="adj2" fmla="val 6158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077A0E2-0DE9-4622-972D-D11524C73C0C}"/>
                    </a:ext>
                  </a:extLst>
                </p:cNvPr>
                <p:cNvSpPr txBox="1"/>
                <p:nvPr/>
              </p:nvSpPr>
              <p:spPr>
                <a:xfrm>
                  <a:off x="3976914" y="3180382"/>
                  <a:ext cx="7772400" cy="4830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ko-KR" sz="2400" b="0" i="1" dirty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b="0" i="1" dirty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ko-KR" sz="2400" b="0" i="1" dirty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acc>
                        <m:r>
                          <a:rPr lang="en-US" altLang="ko-KR" sz="2400" b="0" i="1" dirty="0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altLang="ko-KR" sz="2400" b="0" i="1" dirty="0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acc>
                          <m:accPr>
                            <m:chr m:val="̇"/>
                            <m:ctrlP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ko-KR" sz="2400" b="0" i="1" dirty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b="0" i="1" dirty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ko-KR" sz="2400" b="0" i="1" dirty="0" smtClean="0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acc>
                        <m:r>
                          <a:rPr lang="en-US" altLang="ko-KR" sz="2400" b="0" i="1" dirty="0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2400" b="0" i="0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r>
                          <a:rPr lang="en-US" altLang="ko-KR" sz="2400" b="0" i="1" dirty="0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2400" b="0" i="0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Wave</m:t>
                            </m:r>
                            <m:r>
                              <a:rPr lang="en-US" altLang="ko-KR" sz="2400" b="0" i="0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ko-KR" sz="2400" b="0" i="0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eq</m:t>
                            </m:r>
                            <m:r>
                              <a:rPr lang="en-US" altLang="ko-KR" sz="2400" b="0" i="1" dirty="0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oMath>
                    </m:oMathPara>
                  </a14:m>
                  <a:endPara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077A0E2-0DE9-4622-972D-D11524C73C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6914" y="3180382"/>
                  <a:ext cx="7772400" cy="4830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85B56C5-C81C-4BF4-8B06-B06F0E3F851F}"/>
              </a:ext>
            </a:extLst>
          </p:cNvPr>
          <p:cNvSpPr txBox="1"/>
          <p:nvPr/>
        </p:nvSpPr>
        <p:spPr>
          <a:xfrm>
            <a:off x="1730188" y="5337096"/>
            <a:ext cx="905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Tensor Perturbation produces the Gravitation Wave.</a:t>
            </a:r>
            <a:endParaRPr lang="ko-KR" altLang="en-US" sz="3200" dirty="0">
              <a:solidFill>
                <a:srgbClr val="FFFF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8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8.33333E-7 -0.6509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54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build="allAtOnce"/>
      <p:bldP spid="32" grpId="0"/>
      <p:bldP spid="3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CDC52CF-78A4-47D7-9E0C-B6C3E5FBAA27}"/>
              </a:ext>
            </a:extLst>
          </p:cNvPr>
          <p:cNvSpPr txBox="1"/>
          <p:nvPr/>
        </p:nvSpPr>
        <p:spPr>
          <a:xfrm>
            <a:off x="0" y="0"/>
            <a:ext cx="386625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12.7. Inflation and Gravitational Wave</a:t>
            </a:r>
          </a:p>
        </p:txBody>
      </p:sp>
      <p:pic>
        <p:nvPicPr>
          <p:cNvPr id="1028" name="Picture 4" descr="What the polarization of the cosmic microwave background is revealing">
            <a:extLst>
              <a:ext uri="{FF2B5EF4-FFF2-40B4-BE49-F238E27FC236}">
                <a16:creationId xmlns:a16="http://schemas.microsoft.com/office/drawing/2014/main" id="{45DF961E-45A8-44B0-9E86-846B2AB1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0" b="98400" l="2000" r="96200">
                        <a14:foregroundMark x1="12800" y1="16800" x2="7000" y2="33600"/>
                        <a14:foregroundMark x1="7000" y1="33600" x2="10200" y2="63600"/>
                        <a14:foregroundMark x1="10200" y1="63600" x2="10400" y2="64000"/>
                        <a14:foregroundMark x1="2000" y1="37600" x2="3000" y2="51200"/>
                        <a14:foregroundMark x1="32800" y1="7600" x2="33400" y2="10000"/>
                        <a14:foregroundMark x1="33400" y1="10800" x2="34800" y2="8800"/>
                        <a14:foregroundMark x1="34200" y1="92400" x2="43400" y2="94400"/>
                        <a14:foregroundMark x1="38400" y1="98400" x2="38400" y2="98400"/>
                        <a14:foregroundMark x1="96200" y1="60400" x2="960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7" y="2049502"/>
            <a:ext cx="6430824" cy="32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869FCB-C885-445D-93E6-4E174864B554}"/>
              </a:ext>
            </a:extLst>
          </p:cNvPr>
          <p:cNvSpPr txBox="1"/>
          <p:nvPr/>
        </p:nvSpPr>
        <p:spPr>
          <a:xfrm>
            <a:off x="603794" y="872947"/>
            <a:ext cx="11303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Tensor Perturbation produces the </a:t>
            </a:r>
            <a:r>
              <a:rPr lang="en-US" altLang="ko-KR" sz="2800" dirty="0">
                <a:solidFill>
                  <a:srgbClr val="FFFF00"/>
                </a:solidFill>
                <a:latin typeface="Abadi" panose="020B0604020104020204" pitchFamily="34" charset="0"/>
              </a:rPr>
              <a:t>Gravitation Wave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.</a:t>
            </a:r>
          </a:p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And it is forbidden in the </a:t>
            </a:r>
            <a:r>
              <a:rPr lang="en-US" altLang="ko-KR" sz="2800" dirty="0">
                <a:solidFill>
                  <a:srgbClr val="FFFF00"/>
                </a:solidFill>
                <a:latin typeface="Abadi" panose="020B0604020104020204" pitchFamily="34" charset="0"/>
              </a:rPr>
              <a:t>CMB polarization</a:t>
            </a:r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.</a:t>
            </a:r>
            <a:endParaRPr lang="ko-KR" alt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1844C-3A16-4521-9361-3A1D6DB8F64D}"/>
              </a:ext>
            </a:extLst>
          </p:cNvPr>
          <p:cNvSpPr txBox="1"/>
          <p:nvPr/>
        </p:nvSpPr>
        <p:spPr>
          <a:xfrm>
            <a:off x="603794" y="5487362"/>
            <a:ext cx="11303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00FFFF"/>
                </a:solidFill>
                <a:latin typeface="Abadi" panose="020B0604020104020204" pitchFamily="34" charset="0"/>
              </a:rPr>
              <a:t>The B-mode polarization could be a probe of Inflationary Era.</a:t>
            </a:r>
            <a:endParaRPr lang="ko-KR" altLang="en-US" sz="2800" dirty="0">
              <a:solidFill>
                <a:srgbClr val="00FFFF"/>
              </a:solidFill>
              <a:latin typeface="Abadi" panose="020B060402010402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FB4E55B9-6545-481C-90D2-E0C280539937}"/>
              </a:ext>
            </a:extLst>
          </p:cNvPr>
          <p:cNvCxnSpPr/>
          <p:nvPr/>
        </p:nvCxnSpPr>
        <p:spPr>
          <a:xfrm rot="2700000">
            <a:off x="8868941" y="2393150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6D8DE91-8CC1-4F67-9323-2EF9399A14EF}"/>
              </a:ext>
            </a:extLst>
          </p:cNvPr>
          <p:cNvCxnSpPr/>
          <p:nvPr/>
        </p:nvCxnSpPr>
        <p:spPr>
          <a:xfrm rot="2700000">
            <a:off x="9450033" y="2974243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FD1FECC1-9B0C-4712-8A7F-A22EC86441FE}"/>
              </a:ext>
            </a:extLst>
          </p:cNvPr>
          <p:cNvCxnSpPr/>
          <p:nvPr/>
        </p:nvCxnSpPr>
        <p:spPr>
          <a:xfrm rot="18900000">
            <a:off x="8868941" y="2974243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6A24695D-745E-44BC-865F-AD3B309B6B6D}"/>
              </a:ext>
            </a:extLst>
          </p:cNvPr>
          <p:cNvCxnSpPr/>
          <p:nvPr/>
        </p:nvCxnSpPr>
        <p:spPr>
          <a:xfrm rot="18900000">
            <a:off x="9450033" y="2393150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BBD4AD0C-0950-4134-B0AB-6F601C43918F}"/>
              </a:ext>
            </a:extLst>
          </p:cNvPr>
          <p:cNvCxnSpPr/>
          <p:nvPr/>
        </p:nvCxnSpPr>
        <p:spPr>
          <a:xfrm>
            <a:off x="8748593" y="2683697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FAED692-5FBB-4E1A-BC5B-2166A83EBDE6}"/>
              </a:ext>
            </a:extLst>
          </p:cNvPr>
          <p:cNvCxnSpPr/>
          <p:nvPr/>
        </p:nvCxnSpPr>
        <p:spPr>
          <a:xfrm>
            <a:off x="9570381" y="2683697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DB2E8383-8E6C-4DF8-9B4E-F6C97AC21A32}"/>
              </a:ext>
            </a:extLst>
          </p:cNvPr>
          <p:cNvCxnSpPr/>
          <p:nvPr/>
        </p:nvCxnSpPr>
        <p:spPr>
          <a:xfrm rot="16200000">
            <a:off x="9159487" y="3094590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F683F1A7-AA60-462B-856F-582AD630BBD3}"/>
              </a:ext>
            </a:extLst>
          </p:cNvPr>
          <p:cNvCxnSpPr/>
          <p:nvPr/>
        </p:nvCxnSpPr>
        <p:spPr>
          <a:xfrm rot="16200000">
            <a:off x="9159487" y="2272803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0B54FF1F-D7C6-4721-ADA5-496C339B28E6}"/>
              </a:ext>
            </a:extLst>
          </p:cNvPr>
          <p:cNvCxnSpPr>
            <a:cxnSpLocks/>
          </p:cNvCxnSpPr>
          <p:nvPr/>
        </p:nvCxnSpPr>
        <p:spPr>
          <a:xfrm rot="18900000">
            <a:off x="10703293" y="2393149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37B6A9A0-16BC-4FDB-BD1E-B83F7CC980AA}"/>
              </a:ext>
            </a:extLst>
          </p:cNvPr>
          <p:cNvCxnSpPr>
            <a:cxnSpLocks/>
          </p:cNvCxnSpPr>
          <p:nvPr/>
        </p:nvCxnSpPr>
        <p:spPr>
          <a:xfrm rot="18900000">
            <a:off x="11284386" y="2974242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D8B3A992-0040-487F-AA12-5F051D00679A}"/>
              </a:ext>
            </a:extLst>
          </p:cNvPr>
          <p:cNvCxnSpPr>
            <a:cxnSpLocks/>
          </p:cNvCxnSpPr>
          <p:nvPr/>
        </p:nvCxnSpPr>
        <p:spPr>
          <a:xfrm rot="13500000">
            <a:off x="10703293" y="2974242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9A34510F-8C4D-48C1-861F-A2A56F47F253}"/>
              </a:ext>
            </a:extLst>
          </p:cNvPr>
          <p:cNvCxnSpPr>
            <a:cxnSpLocks/>
          </p:cNvCxnSpPr>
          <p:nvPr/>
        </p:nvCxnSpPr>
        <p:spPr>
          <a:xfrm rot="13500000">
            <a:off x="11284386" y="2390341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256B079E-E94A-48EE-8480-D570031287DC}"/>
              </a:ext>
            </a:extLst>
          </p:cNvPr>
          <p:cNvCxnSpPr>
            <a:cxnSpLocks/>
          </p:cNvCxnSpPr>
          <p:nvPr/>
        </p:nvCxnSpPr>
        <p:spPr>
          <a:xfrm rot="16200000">
            <a:off x="10582946" y="2683696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E7907CAA-CC7A-4847-8CC3-851481E07DF7}"/>
              </a:ext>
            </a:extLst>
          </p:cNvPr>
          <p:cNvCxnSpPr>
            <a:cxnSpLocks/>
          </p:cNvCxnSpPr>
          <p:nvPr/>
        </p:nvCxnSpPr>
        <p:spPr>
          <a:xfrm rot="16200000">
            <a:off x="11404734" y="2683696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72E3E9E9-7B67-4F17-8298-95E6B9BF56BD}"/>
              </a:ext>
            </a:extLst>
          </p:cNvPr>
          <p:cNvCxnSpPr>
            <a:cxnSpLocks/>
          </p:cNvCxnSpPr>
          <p:nvPr/>
        </p:nvCxnSpPr>
        <p:spPr>
          <a:xfrm rot="10800000">
            <a:off x="10993840" y="3094589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33417C4C-8F71-4E93-B39A-0857E41B6AC1}"/>
              </a:ext>
            </a:extLst>
          </p:cNvPr>
          <p:cNvCxnSpPr>
            <a:cxnSpLocks/>
          </p:cNvCxnSpPr>
          <p:nvPr/>
        </p:nvCxnSpPr>
        <p:spPr>
          <a:xfrm rot="10800000">
            <a:off x="10993840" y="2272802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DC213B-54CC-49A0-93AF-586D79C14D69}"/>
              </a:ext>
            </a:extLst>
          </p:cNvPr>
          <p:cNvSpPr txBox="1"/>
          <p:nvPr/>
        </p:nvSpPr>
        <p:spPr>
          <a:xfrm>
            <a:off x="7068158" y="2422086"/>
            <a:ext cx="1420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FFFF"/>
                </a:solidFill>
                <a:latin typeface="Abadi" panose="020B0604020104020204" pitchFamily="34" charset="0"/>
              </a:rPr>
              <a:t>E-mode</a:t>
            </a:r>
            <a:endParaRPr lang="ko-KR" altLang="en-US" sz="2800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59242A16-A777-44A9-BBE9-267D8C76D19F}"/>
              </a:ext>
            </a:extLst>
          </p:cNvPr>
          <p:cNvCxnSpPr>
            <a:cxnSpLocks/>
          </p:cNvCxnSpPr>
          <p:nvPr/>
        </p:nvCxnSpPr>
        <p:spPr>
          <a:xfrm rot="5400000">
            <a:off x="8868942" y="4024047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EE4BE9A2-B307-416B-BE97-96D83BED3D23}"/>
              </a:ext>
            </a:extLst>
          </p:cNvPr>
          <p:cNvCxnSpPr>
            <a:cxnSpLocks/>
          </p:cNvCxnSpPr>
          <p:nvPr/>
        </p:nvCxnSpPr>
        <p:spPr>
          <a:xfrm rot="5400000">
            <a:off x="9450034" y="4605140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D40CDD55-9AF0-4BEB-9B97-D194AC09F19C}"/>
              </a:ext>
            </a:extLst>
          </p:cNvPr>
          <p:cNvCxnSpPr>
            <a:cxnSpLocks/>
          </p:cNvCxnSpPr>
          <p:nvPr/>
        </p:nvCxnSpPr>
        <p:spPr>
          <a:xfrm>
            <a:off x="8868942" y="4605140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F9D9F7F5-49CB-4E24-93AC-7ADF60394A94}"/>
              </a:ext>
            </a:extLst>
          </p:cNvPr>
          <p:cNvCxnSpPr>
            <a:cxnSpLocks/>
          </p:cNvCxnSpPr>
          <p:nvPr/>
        </p:nvCxnSpPr>
        <p:spPr>
          <a:xfrm>
            <a:off x="9450034" y="4024047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3FDD5D3-9EE4-48A5-BBC4-1343A3948A0C}"/>
              </a:ext>
            </a:extLst>
          </p:cNvPr>
          <p:cNvCxnSpPr>
            <a:cxnSpLocks/>
          </p:cNvCxnSpPr>
          <p:nvPr/>
        </p:nvCxnSpPr>
        <p:spPr>
          <a:xfrm rot="2700000">
            <a:off x="8748594" y="4314594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113F622A-E7DA-4101-922F-0C93363EAD85}"/>
              </a:ext>
            </a:extLst>
          </p:cNvPr>
          <p:cNvCxnSpPr>
            <a:cxnSpLocks/>
          </p:cNvCxnSpPr>
          <p:nvPr/>
        </p:nvCxnSpPr>
        <p:spPr>
          <a:xfrm rot="2700000">
            <a:off x="9570382" y="4314594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C38B817F-05FC-4C7D-9435-A30B71B81D30}"/>
              </a:ext>
            </a:extLst>
          </p:cNvPr>
          <p:cNvCxnSpPr>
            <a:cxnSpLocks/>
          </p:cNvCxnSpPr>
          <p:nvPr/>
        </p:nvCxnSpPr>
        <p:spPr>
          <a:xfrm rot="8100000">
            <a:off x="9159488" y="4725487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4E9C675D-94ED-4A7C-A49C-5DAF4DB42C1E}"/>
              </a:ext>
            </a:extLst>
          </p:cNvPr>
          <p:cNvCxnSpPr>
            <a:cxnSpLocks/>
          </p:cNvCxnSpPr>
          <p:nvPr/>
        </p:nvCxnSpPr>
        <p:spPr>
          <a:xfrm rot="8100000">
            <a:off x="9159488" y="3903700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968CA4DA-3642-4793-9E78-BDBDDF70BB70}"/>
              </a:ext>
            </a:extLst>
          </p:cNvPr>
          <p:cNvCxnSpPr>
            <a:cxnSpLocks/>
          </p:cNvCxnSpPr>
          <p:nvPr/>
        </p:nvCxnSpPr>
        <p:spPr>
          <a:xfrm>
            <a:off x="10703294" y="4024046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5F642379-6D78-4512-901B-58DA63B49902}"/>
              </a:ext>
            </a:extLst>
          </p:cNvPr>
          <p:cNvCxnSpPr>
            <a:cxnSpLocks/>
          </p:cNvCxnSpPr>
          <p:nvPr/>
        </p:nvCxnSpPr>
        <p:spPr>
          <a:xfrm>
            <a:off x="11284387" y="4605139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DFC9272B-0081-4A3F-8D7A-05E72BCA3860}"/>
              </a:ext>
            </a:extLst>
          </p:cNvPr>
          <p:cNvCxnSpPr>
            <a:cxnSpLocks/>
          </p:cNvCxnSpPr>
          <p:nvPr/>
        </p:nvCxnSpPr>
        <p:spPr>
          <a:xfrm rot="5400000">
            <a:off x="10703294" y="4605139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41F7CE99-39B3-44EA-B3A0-206BE3027BEC}"/>
              </a:ext>
            </a:extLst>
          </p:cNvPr>
          <p:cNvCxnSpPr>
            <a:cxnSpLocks/>
          </p:cNvCxnSpPr>
          <p:nvPr/>
        </p:nvCxnSpPr>
        <p:spPr>
          <a:xfrm rot="5400000">
            <a:off x="11284387" y="4021238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E2606DB0-7456-47EA-8B9D-71C78F3D5279}"/>
              </a:ext>
            </a:extLst>
          </p:cNvPr>
          <p:cNvCxnSpPr>
            <a:cxnSpLocks/>
          </p:cNvCxnSpPr>
          <p:nvPr/>
        </p:nvCxnSpPr>
        <p:spPr>
          <a:xfrm rot="8100000">
            <a:off x="10582947" y="4314593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8D7266A6-7D9E-4356-AFD4-71CF4F4DC38B}"/>
              </a:ext>
            </a:extLst>
          </p:cNvPr>
          <p:cNvCxnSpPr>
            <a:cxnSpLocks/>
          </p:cNvCxnSpPr>
          <p:nvPr/>
        </p:nvCxnSpPr>
        <p:spPr>
          <a:xfrm rot="8100000">
            <a:off x="11404735" y="4314593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947C865F-D726-4184-AB46-BCE56DDFF193}"/>
              </a:ext>
            </a:extLst>
          </p:cNvPr>
          <p:cNvCxnSpPr>
            <a:cxnSpLocks/>
          </p:cNvCxnSpPr>
          <p:nvPr/>
        </p:nvCxnSpPr>
        <p:spPr>
          <a:xfrm rot="2700000">
            <a:off x="10993841" y="4725486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B545699D-A513-4904-8342-80874FC03AED}"/>
              </a:ext>
            </a:extLst>
          </p:cNvPr>
          <p:cNvCxnSpPr>
            <a:cxnSpLocks/>
          </p:cNvCxnSpPr>
          <p:nvPr/>
        </p:nvCxnSpPr>
        <p:spPr>
          <a:xfrm rot="2700000">
            <a:off x="10993841" y="3903699"/>
            <a:ext cx="35594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0D8DA53-9584-4E8A-9A3E-CCBA0A5335A7}"/>
              </a:ext>
            </a:extLst>
          </p:cNvPr>
          <p:cNvSpPr txBox="1"/>
          <p:nvPr/>
        </p:nvSpPr>
        <p:spPr>
          <a:xfrm>
            <a:off x="7068159" y="4052983"/>
            <a:ext cx="1420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FFFF"/>
                </a:solidFill>
                <a:latin typeface="Abadi" panose="020B0604020104020204" pitchFamily="34" charset="0"/>
              </a:rPr>
              <a:t>B-mode</a:t>
            </a:r>
            <a:endParaRPr lang="ko-KR" altLang="en-US" sz="2800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3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CDC52CF-78A4-47D7-9E0C-B6C3E5FBAA27}"/>
              </a:ext>
            </a:extLst>
          </p:cNvPr>
          <p:cNvSpPr txBox="1"/>
          <p:nvPr/>
        </p:nvSpPr>
        <p:spPr>
          <a:xfrm>
            <a:off x="0" y="0"/>
            <a:ext cx="386625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Abadi" panose="020B0604020104020204" pitchFamily="34" charset="0"/>
              </a:rPr>
              <a:t>12.6. Inflation and the Growth of Structure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12.7. Inflation and Gravitational Wave</a:t>
            </a:r>
          </a:p>
        </p:txBody>
      </p:sp>
      <p:pic>
        <p:nvPicPr>
          <p:cNvPr id="2050" name="Picture 2" descr="The Dark Sector Lab (DSL), located 3/4 of a mile from the Geographic South Pole, houses the BICEP2 telescope (left) and the South Pole Telescope (right). (&lt;i&gt;Steffen Richter, Harvard University&lt;/i&gt;)">
            <a:extLst>
              <a:ext uri="{FF2B5EF4-FFF2-40B4-BE49-F238E27FC236}">
                <a16:creationId xmlns:a16="http://schemas.microsoft.com/office/drawing/2014/main" id="{078FD415-BA82-4310-BB40-0AFCB64C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4" y="1176861"/>
            <a:ext cx="5130060" cy="34200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68B13-3331-4AF7-94C5-C4766CA75E54}"/>
              </a:ext>
            </a:extLst>
          </p:cNvPr>
          <p:cNvSpPr txBox="1"/>
          <p:nvPr/>
        </p:nvSpPr>
        <p:spPr>
          <a:xfrm>
            <a:off x="3962400" y="99643"/>
            <a:ext cx="7597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Abadi" panose="020B0604020104020204" pitchFamily="34" charset="0"/>
              </a:rPr>
              <a:t>BICEP(Background Imaging of Cosmic Extragalactic Polarization)2</a:t>
            </a:r>
            <a:endParaRPr lang="ko-KR" alt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8AD91EB-FA75-4183-8895-6C788CA73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57" y="1176861"/>
            <a:ext cx="5987446" cy="34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avid Spergel">
            <a:extLst>
              <a:ext uri="{FF2B5EF4-FFF2-40B4-BE49-F238E27FC236}">
                <a16:creationId xmlns:a16="http://schemas.microsoft.com/office/drawing/2014/main" id="{22A37C48-F283-421B-B9F4-686AD9EC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41" y="4755489"/>
            <a:ext cx="1204838" cy="16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A3A67B-B10E-4892-89A8-8DAF4F294E0D}"/>
              </a:ext>
            </a:extLst>
          </p:cNvPr>
          <p:cNvSpPr txBox="1"/>
          <p:nvPr/>
        </p:nvSpPr>
        <p:spPr>
          <a:xfrm>
            <a:off x="1084141" y="6382027"/>
            <a:ext cx="1204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Abadi" panose="020B0604020104020204" pitchFamily="34" charset="0"/>
              </a:rPr>
              <a:t>David </a:t>
            </a:r>
            <a:r>
              <a:rPr lang="en-US" altLang="ko-KR" sz="1200" dirty="0" err="1">
                <a:solidFill>
                  <a:schemeClr val="bg1"/>
                </a:solidFill>
                <a:latin typeface="Abadi" panose="020B0604020104020204" pitchFamily="34" charset="0"/>
              </a:rPr>
              <a:t>Spergel</a:t>
            </a:r>
            <a:endParaRPr lang="ko-KR" altLang="en-US" sz="1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A307351D-7A38-46EB-9044-86E6C611AFB0}"/>
              </a:ext>
            </a:extLst>
          </p:cNvPr>
          <p:cNvSpPr/>
          <p:nvPr/>
        </p:nvSpPr>
        <p:spPr>
          <a:xfrm>
            <a:off x="3939858" y="4950855"/>
            <a:ext cx="7620000" cy="1077218"/>
          </a:xfrm>
          <a:prstGeom prst="wedgeRoundRectCallout">
            <a:avLst>
              <a:gd name="adj1" fmla="val -73668"/>
              <a:gd name="adj2" fmla="val -13987"/>
              <a:gd name="adj3" fmla="val 16667"/>
            </a:avLst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Maybe that result is not from CMB polarization, but from the scattering by interstellar gas in our galaxy!</a:t>
            </a:r>
          </a:p>
        </p:txBody>
      </p:sp>
    </p:spTree>
    <p:extLst>
      <p:ext uri="{BB962C8B-B14F-4D97-AF65-F5344CB8AC3E}">
        <p14:creationId xmlns:p14="http://schemas.microsoft.com/office/powerpoint/2010/main" val="91214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499C635-8E58-42B0-8B97-766A6342D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9" t="17456" r="105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9528C99-A9E9-4D91-973A-78397397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2" y="896471"/>
            <a:ext cx="2253129" cy="286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말풍선: 모서리가 둥근 사각형 2">
                <a:extLst>
                  <a:ext uri="{FF2B5EF4-FFF2-40B4-BE49-F238E27FC236}">
                    <a16:creationId xmlns:a16="http://schemas.microsoft.com/office/drawing/2014/main" id="{E82BDDE3-C7E6-4B5E-9950-E7B00E04B0DA}"/>
                  </a:ext>
                </a:extLst>
              </p:cNvPr>
              <p:cNvSpPr/>
              <p:nvPr/>
            </p:nvSpPr>
            <p:spPr>
              <a:xfrm>
                <a:off x="4320984" y="896471"/>
                <a:ext cx="7261416" cy="3030070"/>
              </a:xfrm>
              <a:prstGeom prst="wedgeRoundRectCallout">
                <a:avLst>
                  <a:gd name="adj1" fmla="val -72068"/>
                  <a:gd name="adj2" fmla="val -16494"/>
                  <a:gd name="adj3" fmla="val 16667"/>
                </a:avLst>
              </a:prstGeom>
              <a:solidFill>
                <a:srgbClr val="FFFFFF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0000" i="1" smtClean="0">
                          <a:solidFill>
                            <a:srgbClr val="0000FF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sz="10000" b="0" i="1" smtClean="0">
                              <a:solidFill>
                                <a:srgbClr val="0000FF"/>
                              </a:solidFill>
                              <a:effectLst>
                                <a:glow rad="635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0000" b="0" i="1" smtClean="0">
                              <a:solidFill>
                                <a:srgbClr val="0000FF"/>
                              </a:solidFill>
                              <a:effectLst>
                                <a:glow rad="635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10000" b="0" i="1" smtClean="0">
                          <a:solidFill>
                            <a:srgbClr val="0000FF"/>
                          </a:solidFill>
                          <a:effectLst>
                            <a:glow rad="635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10000" b="0" i="1" smtClean="0">
                              <a:solidFill>
                                <a:srgbClr val="0000FF"/>
                              </a:solidFill>
                              <a:effectLst>
                                <a:glow rad="635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0000" b="0" i="1" smtClean="0">
                              <a:solidFill>
                                <a:srgbClr val="0000FF"/>
                              </a:solidFill>
                              <a:effectLst>
                                <a:glow rad="635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10000" b="0" i="1" smtClean="0">
                              <a:solidFill>
                                <a:srgbClr val="0000FF"/>
                              </a:solidFill>
                              <a:effectLst>
                                <a:glow rad="635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𝐻𝑡</m:t>
                          </m:r>
                        </m:sup>
                      </m:sSup>
                    </m:oMath>
                  </m:oMathPara>
                </a14:m>
                <a:endParaRPr lang="en-US" altLang="ko-KR" sz="10000" dirty="0">
                  <a:solidFill>
                    <a:srgbClr val="0000FF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3" name="말풍선: 모서리가 둥근 사각형 2">
                <a:extLst>
                  <a:ext uri="{FF2B5EF4-FFF2-40B4-BE49-F238E27FC236}">
                    <a16:creationId xmlns:a16="http://schemas.microsoft.com/office/drawing/2014/main" id="{E82BDDE3-C7E6-4B5E-9950-E7B00E04B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984" y="896471"/>
                <a:ext cx="7261416" cy="3030070"/>
              </a:xfrm>
              <a:prstGeom prst="wedgeRoundRectCallout">
                <a:avLst>
                  <a:gd name="adj1" fmla="val -72068"/>
                  <a:gd name="adj2" fmla="val -16494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/>
              <p:cNvSpPr/>
              <p:nvPr/>
            </p:nvSpPr>
            <p:spPr>
              <a:xfrm>
                <a:off x="422845" y="4267081"/>
                <a:ext cx="11346310" cy="1627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̇"/>
                                    <m:ctrlPr>
                                      <a:rPr lang="en-US" altLang="ko-KR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ko-KR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US" altLang="ko-KR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				This model has a constant density.(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≅0</m:t>
                    </m:r>
                  </m:oMath>
                </a14:m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̈"/>
                            <m:ctrlPr>
                              <a:rPr lang="en-US" altLang="ko-KR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num>
                      <m:den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altLang="ko-K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			This satisfies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1+3</m:t>
                        </m:r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ko-K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			This says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(Same as Dark Energy)</a:t>
                </a:r>
              </a:p>
            </p:txBody>
          </p:sp>
        </mc:Choice>
        <mc:Fallback xmlns="">
          <p:sp>
            <p:nvSpPr>
              <p:cNvPr id="7" name="직사각형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45" y="4267081"/>
                <a:ext cx="11346310" cy="1627240"/>
              </a:xfrm>
              <a:prstGeom prst="rect">
                <a:avLst/>
              </a:prstGeom>
              <a:blipFill>
                <a:blip r:embed="rId4"/>
                <a:stretch>
                  <a:fillRect l="-698" b="-74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AD4F417-8160-4C2A-BE41-5A09063B54DB}"/>
              </a:ext>
            </a:extLst>
          </p:cNvPr>
          <p:cNvSpPr txBox="1"/>
          <p:nvPr/>
        </p:nvSpPr>
        <p:spPr>
          <a:xfrm>
            <a:off x="567206" y="0"/>
            <a:ext cx="273183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12.1. How Inflation Works</a:t>
            </a:r>
          </a:p>
          <a:p>
            <a:pPr marL="0" indent="0" algn="ctr">
              <a:buNone/>
            </a:pPr>
            <a:r>
              <a:rPr lang="en-US" altLang="ko-KR" sz="1100" dirty="0">
                <a:solidFill>
                  <a:schemeClr val="bg1"/>
                </a:solidFill>
                <a:latin typeface="Abadi" panose="020B0604020104020204" pitchFamily="34" charset="0"/>
              </a:rPr>
              <a:t>12.2. The Flatness Problem and Solution</a:t>
            </a:r>
          </a:p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F34E8-E524-4056-B57B-EE6BBFBD2AA5}"/>
              </a:ext>
            </a:extLst>
          </p:cNvPr>
          <p:cNvSpPr txBox="1"/>
          <p:nvPr/>
        </p:nvSpPr>
        <p:spPr>
          <a:xfrm>
            <a:off x="1191010" y="3743836"/>
            <a:ext cx="12875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badi" panose="020B0604020104020204" pitchFamily="34" charset="0"/>
              </a:rPr>
              <a:t>Alan </a:t>
            </a:r>
            <a:r>
              <a:rPr lang="en-US" altLang="ko-KR" sz="1050" dirty="0" err="1">
                <a:solidFill>
                  <a:schemeClr val="bg1"/>
                </a:solidFill>
                <a:latin typeface="Abadi" panose="020B0604020104020204" pitchFamily="34" charset="0"/>
              </a:rPr>
              <a:t>Guth</a:t>
            </a:r>
            <a:r>
              <a:rPr lang="en-US" altLang="ko-KR" sz="1050" dirty="0">
                <a:solidFill>
                  <a:schemeClr val="bg1"/>
                </a:solidFill>
                <a:latin typeface="Abadi" panose="020B0604020104020204" pitchFamily="34" charset="0"/>
              </a:rPr>
              <a:t>(1947~)</a:t>
            </a:r>
            <a:endParaRPr lang="ko-KR" altLang="en-US" sz="105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220156" y="0"/>
            <a:ext cx="34259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12.1. How Inflation Works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12.2. The Flatness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</p:txBody>
      </p:sp>
      <p:cxnSp>
        <p:nvCxnSpPr>
          <p:cNvPr id="5" name="직선 화살표 연결선 4"/>
          <p:cNvCxnSpPr>
            <a:cxnSpLocks/>
          </p:cNvCxnSpPr>
          <p:nvPr/>
        </p:nvCxnSpPr>
        <p:spPr>
          <a:xfrm>
            <a:off x="4168588" y="5801360"/>
            <a:ext cx="752070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>
            <a:cxnSpLocks/>
          </p:cNvCxnSpPr>
          <p:nvPr/>
        </p:nvCxnSpPr>
        <p:spPr>
          <a:xfrm flipV="1">
            <a:off x="4933186" y="1748118"/>
            <a:ext cx="0" cy="460275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직사각형 11"/>
              <p:cNvSpPr/>
              <p:nvPr/>
            </p:nvSpPr>
            <p:spPr>
              <a:xfrm>
                <a:off x="3615838" y="826004"/>
                <a:ext cx="2634696" cy="848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2" name="직사각형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838" y="826004"/>
                <a:ext cx="2634696" cy="8487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/>
              <p:cNvSpPr/>
              <p:nvPr/>
            </p:nvSpPr>
            <p:spPr>
              <a:xfrm>
                <a:off x="11420480" y="5891450"/>
                <a:ext cx="3688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3" name="직사각형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0480" y="5891450"/>
                <a:ext cx="36888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직선 연결선 15"/>
          <p:cNvCxnSpPr>
            <a:cxnSpLocks/>
          </p:cNvCxnSpPr>
          <p:nvPr/>
        </p:nvCxnSpPr>
        <p:spPr>
          <a:xfrm flipV="1">
            <a:off x="5094462" y="4324471"/>
            <a:ext cx="3296503" cy="136999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cxnSpLocks/>
          </p:cNvCxnSpPr>
          <p:nvPr/>
        </p:nvCxnSpPr>
        <p:spPr>
          <a:xfrm flipV="1">
            <a:off x="8382000" y="1748118"/>
            <a:ext cx="3034879" cy="2573919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직사각형 19"/>
              <p:cNvSpPr/>
              <p:nvPr/>
            </p:nvSpPr>
            <p:spPr>
              <a:xfrm>
                <a:off x="6201219" y="5153908"/>
                <a:ext cx="17820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  <m:r>
                            <a:rPr lang="en-US" altLang="ko-KR" sz="24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altLang="ko-KR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ko-KR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ko-KR" altLang="en-US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직사각형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219" y="5153908"/>
                <a:ext cx="178209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직사각형 20"/>
              <p:cNvSpPr/>
              <p:nvPr/>
            </p:nvSpPr>
            <p:spPr>
              <a:xfrm>
                <a:off x="8679666" y="3998856"/>
                <a:ext cx="2174763" cy="475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1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  <m:r>
                            <a:rPr lang="en-US" altLang="ko-KR" sz="2400" b="1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altLang="ko-KR" sz="2400" b="1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ko-KR" altLang="en-US" sz="2400" b="1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21" name="직사각형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666" y="3998856"/>
                <a:ext cx="2174763" cy="475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9CFDDEF-5A7B-4B9F-813D-0AFEBAAB8AFE}"/>
              </a:ext>
            </a:extLst>
          </p:cNvPr>
          <p:cNvCxnSpPr/>
          <p:nvPr/>
        </p:nvCxnSpPr>
        <p:spPr>
          <a:xfrm>
            <a:off x="10901082" y="2196353"/>
            <a:ext cx="0" cy="360500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EB84239C-5878-46E7-8A19-B476E2DA5A79}"/>
              </a:ext>
            </a:extLst>
          </p:cNvPr>
          <p:cNvCxnSpPr>
            <a:cxnSpLocks/>
          </p:cNvCxnSpPr>
          <p:nvPr/>
        </p:nvCxnSpPr>
        <p:spPr>
          <a:xfrm>
            <a:off x="8382000" y="4322037"/>
            <a:ext cx="0" cy="1479323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24CE80EE-4F62-4EE9-85E6-17D80BA3B0FA}"/>
              </a:ext>
            </a:extLst>
          </p:cNvPr>
          <p:cNvCxnSpPr>
            <a:cxnSpLocks/>
          </p:cNvCxnSpPr>
          <p:nvPr/>
        </p:nvCxnSpPr>
        <p:spPr>
          <a:xfrm>
            <a:off x="5114409" y="5694461"/>
            <a:ext cx="0" cy="10689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8BD3A2-E468-440C-BEF0-3C8F5E6B6256}"/>
                  </a:ext>
                </a:extLst>
              </p:cNvPr>
              <p:cNvSpPr txBox="1"/>
              <p:nvPr/>
            </p:nvSpPr>
            <p:spPr>
              <a:xfrm>
                <a:off x="10650070" y="5801360"/>
                <a:ext cx="50202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8BD3A2-E468-440C-BEF0-3C8F5E6B6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0070" y="5801360"/>
                <a:ext cx="502024" cy="400110"/>
              </a:xfrm>
              <a:prstGeom prst="rect">
                <a:avLst/>
              </a:prstGeom>
              <a:blipFill>
                <a:blip r:embed="rId7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29BAF2-9C62-47BD-B482-9323B360AB78}"/>
                  </a:ext>
                </a:extLst>
              </p:cNvPr>
              <p:cNvSpPr txBox="1"/>
              <p:nvPr/>
            </p:nvSpPr>
            <p:spPr>
              <a:xfrm>
                <a:off x="8130988" y="5801360"/>
                <a:ext cx="50202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mr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29BAF2-9C62-47BD-B482-9323B360A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988" y="5801360"/>
                <a:ext cx="50202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9E04662-01ED-4A20-BD8B-73ED052664FB}"/>
                  </a:ext>
                </a:extLst>
              </p:cNvPr>
              <p:cNvSpPr txBox="1"/>
              <p:nvPr/>
            </p:nvSpPr>
            <p:spPr>
              <a:xfrm>
                <a:off x="4947977" y="5801360"/>
                <a:ext cx="50202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Pl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9E04662-01ED-4A20-BD8B-73ED05266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977" y="5801360"/>
                <a:ext cx="502024" cy="400110"/>
              </a:xfrm>
              <a:prstGeom prst="rect">
                <a:avLst/>
              </a:prstGeom>
              <a:blipFill>
                <a:blip r:embed="rId9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타원 26">
            <a:extLst>
              <a:ext uri="{FF2B5EF4-FFF2-40B4-BE49-F238E27FC236}">
                <a16:creationId xmlns:a16="http://schemas.microsoft.com/office/drawing/2014/main" id="{243E67DA-8DAE-4DCA-BD93-E378A6121517}"/>
              </a:ext>
            </a:extLst>
          </p:cNvPr>
          <p:cNvSpPr/>
          <p:nvPr/>
        </p:nvSpPr>
        <p:spPr>
          <a:xfrm>
            <a:off x="8263217" y="4203254"/>
            <a:ext cx="237564" cy="2375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B00495D1-46A1-4DF4-8084-136F0FA6F0B1}"/>
                  </a:ext>
                </a:extLst>
              </p:cNvPr>
              <p:cNvSpPr/>
              <p:nvPr/>
            </p:nvSpPr>
            <p:spPr>
              <a:xfrm>
                <a:off x="105828" y="1885213"/>
                <a:ext cx="4062760" cy="2392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mr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mr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≅2×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altLang="ko-KR" b="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Pl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altLang="ko-K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mr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mr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−59</m:t>
                          </m:r>
                        </m:sup>
                      </m:sSup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=1.00±0.0002</m:t>
                      </m:r>
                    </m:oMath>
                  </m:oMathPara>
                </a14:m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B00495D1-46A1-4DF4-8084-136F0FA6F0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8" y="1885213"/>
                <a:ext cx="4062760" cy="23920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타원 28">
            <a:extLst>
              <a:ext uri="{FF2B5EF4-FFF2-40B4-BE49-F238E27FC236}">
                <a16:creationId xmlns:a16="http://schemas.microsoft.com/office/drawing/2014/main" id="{CA8FB888-D0AB-47E5-B7F4-652E45D7716C}"/>
              </a:ext>
            </a:extLst>
          </p:cNvPr>
          <p:cNvSpPr/>
          <p:nvPr/>
        </p:nvSpPr>
        <p:spPr>
          <a:xfrm>
            <a:off x="4995627" y="5522230"/>
            <a:ext cx="237564" cy="2375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E5E906F1-7BE2-40E4-9E80-48E8A5FB67E6}"/>
              </a:ext>
            </a:extLst>
          </p:cNvPr>
          <p:cNvSpPr/>
          <p:nvPr/>
        </p:nvSpPr>
        <p:spPr>
          <a:xfrm>
            <a:off x="105828" y="5291285"/>
            <a:ext cx="4062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srgbClr val="FFFF00"/>
                </a:solidFill>
                <a:latin typeface="Abadi" panose="020B0604020104020204" pitchFamily="34" charset="0"/>
              </a:rPr>
              <a:t>In the past, our universe was too, too, too, too flat!!!</a:t>
            </a:r>
          </a:p>
          <a:p>
            <a:pPr algn="ctr"/>
            <a:r>
              <a:rPr lang="en-US" altLang="ko-KR" sz="2400" dirty="0">
                <a:solidFill>
                  <a:srgbClr val="FFFF00"/>
                </a:solidFill>
                <a:latin typeface="Abadi" panose="020B0604020104020204" pitchFamily="34" charset="0"/>
              </a:rPr>
              <a:t>Is this decided by god…?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BDE66817-C33A-4265-94A3-E01C1B45002A}"/>
              </a:ext>
            </a:extLst>
          </p:cNvPr>
          <p:cNvSpPr/>
          <p:nvPr/>
        </p:nvSpPr>
        <p:spPr>
          <a:xfrm>
            <a:off x="10782300" y="2077570"/>
            <a:ext cx="237564" cy="2375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A6998F26-6E22-43FA-886D-53827F7E2018}"/>
              </a:ext>
            </a:extLst>
          </p:cNvPr>
          <p:cNvCxnSpPr>
            <a:cxnSpLocks/>
          </p:cNvCxnSpPr>
          <p:nvPr/>
        </p:nvCxnSpPr>
        <p:spPr>
          <a:xfrm>
            <a:off x="4500283" y="5801360"/>
            <a:ext cx="26710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7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22656 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22643 4.07407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23386 -3.33333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 animBg="1"/>
      <p:bldP spid="27" grpId="1" animBg="1"/>
      <p:bldP spid="28" grpId="0" uiExpand="1" build="p"/>
      <p:bldP spid="28" grpId="1" build="allAtOnce"/>
      <p:bldP spid="29" grpId="0" animBg="1"/>
      <p:bldP spid="29" grpId="1" animBg="1"/>
      <p:bldP spid="31" grpId="0" uiExpand="1"/>
      <p:bldP spid="31" grpId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220156" y="0"/>
            <a:ext cx="34259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12.1. How Inflation Works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12.2. The Flatness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</p:txBody>
      </p:sp>
      <p:cxnSp>
        <p:nvCxnSpPr>
          <p:cNvPr id="8" name="직선 연결선 7"/>
          <p:cNvCxnSpPr>
            <a:cxnSpLocks/>
          </p:cNvCxnSpPr>
          <p:nvPr/>
        </p:nvCxnSpPr>
        <p:spPr>
          <a:xfrm>
            <a:off x="2294709" y="3009812"/>
            <a:ext cx="2799753" cy="2684649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직사각형 27"/>
              <p:cNvSpPr/>
              <p:nvPr/>
            </p:nvSpPr>
            <p:spPr>
              <a:xfrm>
                <a:off x="3057206" y="3364474"/>
                <a:ext cx="2402389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sz="240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1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  <m:r>
                            <a:rPr lang="en-US" altLang="ko-KR" sz="2400" b="1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altLang="ko-KR" sz="2400" b="1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240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240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ko-KR" sz="240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𝑯𝒕</m:t>
                          </m:r>
                        </m:sup>
                      </m:sSup>
                    </m:oMath>
                  </m:oMathPara>
                </a14:m>
                <a:endParaRPr lang="ko-KR" altLang="en-US" sz="2400" b="1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28" name="직사각형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206" y="3364474"/>
                <a:ext cx="2402389" cy="4700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EEBD2C3D-F915-44F9-9D75-911F480F601F}"/>
              </a:ext>
            </a:extLst>
          </p:cNvPr>
          <p:cNvCxnSpPr>
            <a:cxnSpLocks/>
          </p:cNvCxnSpPr>
          <p:nvPr/>
        </p:nvCxnSpPr>
        <p:spPr>
          <a:xfrm>
            <a:off x="1649506" y="5801360"/>
            <a:ext cx="100397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25668456-5331-406A-9BBB-CC574A5EEAB2}"/>
              </a:ext>
            </a:extLst>
          </p:cNvPr>
          <p:cNvCxnSpPr>
            <a:cxnSpLocks/>
          </p:cNvCxnSpPr>
          <p:nvPr/>
        </p:nvCxnSpPr>
        <p:spPr>
          <a:xfrm flipV="1">
            <a:off x="2172056" y="1748118"/>
            <a:ext cx="0" cy="460275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F09D1169-DAF2-47DA-B75E-4E942D8BAAAC}"/>
                  </a:ext>
                </a:extLst>
              </p:cNvPr>
              <p:cNvSpPr/>
              <p:nvPr/>
            </p:nvSpPr>
            <p:spPr>
              <a:xfrm>
                <a:off x="854708" y="826004"/>
                <a:ext cx="2634696" cy="848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ko-K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ko-KR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F09D1169-DAF2-47DA-B75E-4E942D8BAA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08" y="826004"/>
                <a:ext cx="2634696" cy="8487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84CAE3CA-50F9-4C9F-8533-A420189612C1}"/>
                  </a:ext>
                </a:extLst>
              </p:cNvPr>
              <p:cNvSpPr/>
              <p:nvPr/>
            </p:nvSpPr>
            <p:spPr>
              <a:xfrm>
                <a:off x="11420480" y="5891450"/>
                <a:ext cx="3688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84CAE3CA-50F9-4C9F-8533-A42018961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0480" y="5891450"/>
                <a:ext cx="36888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C6903412-68D0-4388-A28F-E6D49B5FCA48}"/>
              </a:ext>
            </a:extLst>
          </p:cNvPr>
          <p:cNvCxnSpPr>
            <a:cxnSpLocks/>
          </p:cNvCxnSpPr>
          <p:nvPr/>
        </p:nvCxnSpPr>
        <p:spPr>
          <a:xfrm flipV="1">
            <a:off x="5094462" y="4324471"/>
            <a:ext cx="3296503" cy="136999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EA186393-F89C-466D-AFFE-2F9E1B5033E7}"/>
              </a:ext>
            </a:extLst>
          </p:cNvPr>
          <p:cNvCxnSpPr>
            <a:cxnSpLocks/>
          </p:cNvCxnSpPr>
          <p:nvPr/>
        </p:nvCxnSpPr>
        <p:spPr>
          <a:xfrm flipV="1">
            <a:off x="8382000" y="1748118"/>
            <a:ext cx="3034879" cy="2573919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BCF7B3FC-AB6C-4303-A231-C233E38015DE}"/>
              </a:ext>
            </a:extLst>
          </p:cNvPr>
          <p:cNvCxnSpPr/>
          <p:nvPr/>
        </p:nvCxnSpPr>
        <p:spPr>
          <a:xfrm>
            <a:off x="10901082" y="2196353"/>
            <a:ext cx="0" cy="360500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2A69771F-17D6-4522-A115-59F707BE3182}"/>
              </a:ext>
            </a:extLst>
          </p:cNvPr>
          <p:cNvCxnSpPr>
            <a:cxnSpLocks/>
          </p:cNvCxnSpPr>
          <p:nvPr/>
        </p:nvCxnSpPr>
        <p:spPr>
          <a:xfrm>
            <a:off x="8382000" y="4322037"/>
            <a:ext cx="0" cy="1479323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F789AB1-59BF-405A-847A-4CC7632E26F7}"/>
                  </a:ext>
                </a:extLst>
              </p:cNvPr>
              <p:cNvSpPr txBox="1"/>
              <p:nvPr/>
            </p:nvSpPr>
            <p:spPr>
              <a:xfrm>
                <a:off x="10650070" y="5801360"/>
                <a:ext cx="50202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F789AB1-59BF-405A-847A-4CC7632E2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0070" y="5801360"/>
                <a:ext cx="502024" cy="400110"/>
              </a:xfrm>
              <a:prstGeom prst="rect">
                <a:avLst/>
              </a:prstGeom>
              <a:blipFill>
                <a:blip r:embed="rId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9F43E15-1CCA-4C7B-BBE6-D5F1E289DE14}"/>
                  </a:ext>
                </a:extLst>
              </p:cNvPr>
              <p:cNvSpPr txBox="1"/>
              <p:nvPr/>
            </p:nvSpPr>
            <p:spPr>
              <a:xfrm>
                <a:off x="8130988" y="5801360"/>
                <a:ext cx="50202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mr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9F43E15-1CCA-4C7B-BBE6-D5F1E289D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988" y="5801360"/>
                <a:ext cx="50202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F9C9E6A2-7E7E-4281-BB07-2462DF785D2E}"/>
              </a:ext>
            </a:extLst>
          </p:cNvPr>
          <p:cNvCxnSpPr>
            <a:cxnSpLocks/>
          </p:cNvCxnSpPr>
          <p:nvPr/>
        </p:nvCxnSpPr>
        <p:spPr>
          <a:xfrm>
            <a:off x="2814921" y="3514165"/>
            <a:ext cx="0" cy="228719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0FC0BD1-ABF9-466F-AF8A-26D53D1EFE33}"/>
                  </a:ext>
                </a:extLst>
              </p:cNvPr>
              <p:cNvSpPr txBox="1"/>
              <p:nvPr/>
            </p:nvSpPr>
            <p:spPr>
              <a:xfrm>
                <a:off x="2563909" y="5801360"/>
                <a:ext cx="50202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0FC0BD1-ABF9-466F-AF8A-26D53D1EF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909" y="5801360"/>
                <a:ext cx="502024" cy="400110"/>
              </a:xfrm>
              <a:prstGeom prst="rect">
                <a:avLst/>
              </a:prstGeom>
              <a:blipFill>
                <a:blip r:embed="rId7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0B9198BD-FA9F-4441-9AD5-009DA7192673}"/>
              </a:ext>
            </a:extLst>
          </p:cNvPr>
          <p:cNvCxnSpPr>
            <a:cxnSpLocks/>
          </p:cNvCxnSpPr>
          <p:nvPr/>
        </p:nvCxnSpPr>
        <p:spPr>
          <a:xfrm>
            <a:off x="5094462" y="5694461"/>
            <a:ext cx="0" cy="10689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085147C-3832-4180-B007-BE4C2FD2FFCF}"/>
              </a:ext>
            </a:extLst>
          </p:cNvPr>
          <p:cNvSpPr txBox="1"/>
          <p:nvPr/>
        </p:nvSpPr>
        <p:spPr>
          <a:xfrm>
            <a:off x="3065933" y="5849068"/>
            <a:ext cx="1690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rgbClr val="00FF00"/>
                </a:solidFill>
                <a:latin typeface="Abadi" panose="020B0604020104020204" pitchFamily="34" charset="0"/>
              </a:rPr>
              <a:t>Inflation Era</a:t>
            </a:r>
            <a:endParaRPr lang="ko-KR" altLang="en-US" sz="2000" dirty="0">
              <a:solidFill>
                <a:srgbClr val="00FF00"/>
              </a:solidFill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EC12CBE6-F35F-45BC-A2D7-47FB365362E7}"/>
                  </a:ext>
                </a:extLst>
              </p:cNvPr>
              <p:cNvSpPr/>
              <p:nvPr/>
            </p:nvSpPr>
            <p:spPr>
              <a:xfrm>
                <a:off x="6201219" y="5153908"/>
                <a:ext cx="17820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  <m:r>
                            <a:rPr lang="en-US" altLang="ko-KR" sz="24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altLang="ko-KR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ko-KR" sz="24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ko-KR" altLang="en-US" sz="2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EC12CBE6-F35F-45BC-A2D7-47FB36536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219" y="5153908"/>
                <a:ext cx="178209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99A0B5BA-3CF8-4939-8923-672600DCF617}"/>
                  </a:ext>
                </a:extLst>
              </p:cNvPr>
              <p:cNvSpPr/>
              <p:nvPr/>
            </p:nvSpPr>
            <p:spPr>
              <a:xfrm>
                <a:off x="8679666" y="3998856"/>
                <a:ext cx="2174763" cy="475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1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𝜴</m:t>
                          </m:r>
                          <m:r>
                            <a:rPr lang="en-US" altLang="ko-KR" sz="2400" b="1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400" b="1" i="1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altLang="ko-KR" sz="2400" b="1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sz="24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ko-KR" altLang="en-US" sz="2400" b="1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99A0B5BA-3CF8-4939-8923-672600DCF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9666" y="3998856"/>
                <a:ext cx="2174763" cy="4754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4A395748-7581-42A4-8892-30A9342FBB7C}"/>
                  </a:ext>
                </a:extLst>
              </p:cNvPr>
              <p:cNvSpPr/>
              <p:nvPr/>
            </p:nvSpPr>
            <p:spPr>
              <a:xfrm>
                <a:off x="3735768" y="486425"/>
                <a:ext cx="5867262" cy="1675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ko-KR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ko-KR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sSub>
                                <m:sSub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sSub>
                                <m:sSub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mr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0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mr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f>
                        <m:f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mr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0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mr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0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  <m:d>
                                        <m:dPr>
                                          <m:ctrlPr>
                                            <a:rPr lang="en-US" altLang="ko-K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20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20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20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0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  <m:d>
                                        <m:dPr>
                                          <m:ctrlPr>
                                            <a:rPr lang="en-US" altLang="ko-KR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20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20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20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den>
                                  </m:f>
                                </m:e>
                              </m:d>
                              <m:f>
                                <m:f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0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mr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  <m:sSup>
                                <m:sSup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ko-KR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ko-KR" sz="20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20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20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ko-KR" sz="20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20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ko-KR" sz="200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mr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≅61</m:t>
                      </m:r>
                    </m:oMath>
                  </m:oMathPara>
                </a14:m>
                <a:endParaRPr lang="en-US" altLang="ko-KR" sz="20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65" name="직사각형 64">
                <a:extLst>
                  <a:ext uri="{FF2B5EF4-FFF2-40B4-BE49-F238E27FC236}">
                    <a16:creationId xmlns:a16="http://schemas.microsoft.com/office/drawing/2014/main" id="{4A395748-7581-42A4-8892-30A9342FBB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768" y="486425"/>
                <a:ext cx="5867262" cy="16757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AB6B69A-8153-4E84-B6A3-4E56859DC2BE}"/>
                  </a:ext>
                </a:extLst>
              </p:cNvPr>
              <p:cNvSpPr txBox="1"/>
              <p:nvPr/>
            </p:nvSpPr>
            <p:spPr>
              <a:xfrm>
                <a:off x="4839237" y="5801360"/>
                <a:ext cx="502024" cy="424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ko-K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AB6B69A-8153-4E84-B6A3-4E56859DC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237" y="5801360"/>
                <a:ext cx="502024" cy="424732"/>
              </a:xfrm>
              <a:prstGeom prst="rect">
                <a:avLst/>
              </a:prstGeom>
              <a:blipFill>
                <a:blip r:embed="rId11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9EFE563-A4A6-4C08-820C-F291B8143141}"/>
                  </a:ext>
                </a:extLst>
              </p:cNvPr>
              <p:cNvSpPr txBox="1"/>
              <p:nvPr/>
            </p:nvSpPr>
            <p:spPr>
              <a:xfrm>
                <a:off x="4151286" y="2288478"/>
                <a:ext cx="518285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During the Inflation…</a:t>
                </a:r>
              </a:p>
              <a:p>
                <a:pPr algn="ctr"/>
                <a:r>
                  <a:rPr lang="en-US" altLang="ko-KR" sz="24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Universe expanded as: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61</m:t>
                        </m:r>
                      </m:sup>
                    </m:sSup>
                    <m:r>
                      <a:rPr lang="en-US" altLang="ko-KR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≅3×</m:t>
                    </m:r>
                    <m:sSup>
                      <m:sSupPr>
                        <m:ctrlP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endParaRPr lang="en-US" altLang="ko-KR" sz="2400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9EFE563-A4A6-4C08-820C-F291B8143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286" y="2288478"/>
                <a:ext cx="5182854" cy="830997"/>
              </a:xfrm>
              <a:prstGeom prst="rect">
                <a:avLst/>
              </a:prstGeom>
              <a:blipFill>
                <a:blip r:embed="rId12"/>
                <a:stretch>
                  <a:fillRect l="-1412" t="-5839" b="-153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4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2">
            <a:extLst>
              <a:ext uri="{FF2B5EF4-FFF2-40B4-BE49-F238E27FC236}">
                <a16:creationId xmlns:a16="http://schemas.microsoft.com/office/drawing/2014/main" id="{581AF528-225B-4330-8857-1AFE91E3A06C}"/>
              </a:ext>
            </a:extLst>
          </p:cNvPr>
          <p:cNvSpPr/>
          <p:nvPr/>
        </p:nvSpPr>
        <p:spPr>
          <a:xfrm>
            <a:off x="1954306" y="1931579"/>
            <a:ext cx="1039906" cy="103990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57D9FE9D-C113-4A8C-B284-F61410353652}"/>
              </a:ext>
            </a:extLst>
          </p:cNvPr>
          <p:cNvSpPr/>
          <p:nvPr/>
        </p:nvSpPr>
        <p:spPr>
          <a:xfrm>
            <a:off x="7566212" y="1931579"/>
            <a:ext cx="1039906" cy="1039906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719B920-E2F5-4EB4-9EEF-2B23D0A8467B}"/>
              </a:ext>
            </a:extLst>
          </p:cNvPr>
          <p:cNvSpPr/>
          <p:nvPr/>
        </p:nvSpPr>
        <p:spPr>
          <a:xfrm>
            <a:off x="5925671" y="291038"/>
            <a:ext cx="4320988" cy="432098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0BE46EB-8AE2-4EF1-8F1B-CB8AFA1EBFB9}"/>
              </a:ext>
            </a:extLst>
          </p:cNvPr>
          <p:cNvCxnSpPr>
            <a:cxnSpLocks/>
          </p:cNvCxnSpPr>
          <p:nvPr/>
        </p:nvCxnSpPr>
        <p:spPr>
          <a:xfrm flipV="1">
            <a:off x="7879976" y="1106827"/>
            <a:ext cx="1909483" cy="86587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AE7E6FB-1254-4756-A9CC-C5ED35087C55}"/>
              </a:ext>
            </a:extLst>
          </p:cNvPr>
          <p:cNvCxnSpPr>
            <a:cxnSpLocks/>
          </p:cNvCxnSpPr>
          <p:nvPr/>
        </p:nvCxnSpPr>
        <p:spPr>
          <a:xfrm flipV="1">
            <a:off x="8310281" y="2056303"/>
            <a:ext cx="1909483" cy="86587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14BDDC-86EC-48AF-BD7C-2C8DECEED974}"/>
                  </a:ext>
                </a:extLst>
              </p:cNvPr>
              <p:cNvSpPr txBox="1"/>
              <p:nvPr/>
            </p:nvSpPr>
            <p:spPr>
              <a:xfrm>
                <a:off x="680784" y="3235803"/>
                <a:ext cx="358694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(Last Scattering)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ko-K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ko-K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≅1100</m:t>
                      </m:r>
                    </m:oMath>
                  </m:oMathPara>
                </a14:m>
                <a:endParaRPr lang="ko-KR" altLang="en-US" sz="28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14BDDC-86EC-48AF-BD7C-2C8DECEED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84" y="3235803"/>
                <a:ext cx="3586949" cy="954107"/>
              </a:xfrm>
              <a:prstGeom prst="rect">
                <a:avLst/>
              </a:prstGeom>
              <a:blipFill>
                <a:blip r:embed="rId2"/>
                <a:stretch>
                  <a:fillRect t="-7051" r="-23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9C8EC2-CFA9-4A01-BF56-6EF0680D60C9}"/>
                  </a:ext>
                </a:extLst>
              </p:cNvPr>
              <p:cNvSpPr txBox="1"/>
              <p:nvPr/>
            </p:nvSpPr>
            <p:spPr>
              <a:xfrm>
                <a:off x="6884894" y="3235803"/>
                <a:ext cx="2402542" cy="531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ko-KR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28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(Current)</a:t>
                </a:r>
                <a:endParaRPr lang="ko-KR" altLang="en-US" sz="28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9C8EC2-CFA9-4A01-BF56-6EF0680D6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4" y="3235803"/>
                <a:ext cx="2402542" cy="531299"/>
              </a:xfrm>
              <a:prstGeom prst="rect">
                <a:avLst/>
              </a:prstGeom>
              <a:blipFill>
                <a:blip r:embed="rId3"/>
                <a:stretch>
                  <a:fillRect t="-12644" r="-7089" b="-2988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D82086FA-D45A-473D-BB09-421925B56858}"/>
              </a:ext>
            </a:extLst>
          </p:cNvPr>
          <p:cNvCxnSpPr>
            <a:cxnSpLocks/>
          </p:cNvCxnSpPr>
          <p:nvPr/>
        </p:nvCxnSpPr>
        <p:spPr>
          <a:xfrm flipV="1">
            <a:off x="8569098" y="2052146"/>
            <a:ext cx="1650666" cy="3004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D301D394-85EB-41CC-9FB6-6AFC28F5A99E}"/>
              </a:ext>
            </a:extLst>
          </p:cNvPr>
          <p:cNvCxnSpPr>
            <a:cxnSpLocks/>
          </p:cNvCxnSpPr>
          <p:nvPr/>
        </p:nvCxnSpPr>
        <p:spPr>
          <a:xfrm flipV="1">
            <a:off x="8481060" y="1106828"/>
            <a:ext cx="1308399" cy="103294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원호 31">
            <a:extLst>
              <a:ext uri="{FF2B5EF4-FFF2-40B4-BE49-F238E27FC236}">
                <a16:creationId xmlns:a16="http://schemas.microsoft.com/office/drawing/2014/main" id="{CEE8EAA4-58A2-4BDE-9780-01DD0A965B14}"/>
              </a:ext>
            </a:extLst>
          </p:cNvPr>
          <p:cNvSpPr/>
          <p:nvPr/>
        </p:nvSpPr>
        <p:spPr>
          <a:xfrm>
            <a:off x="5925671" y="286872"/>
            <a:ext cx="4320988" cy="4320988"/>
          </a:xfrm>
          <a:prstGeom prst="arc">
            <a:avLst>
              <a:gd name="adj1" fmla="val 19286105"/>
              <a:gd name="adj2" fmla="val 20934523"/>
            </a:avLst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63B4F8-43D6-40EB-B2A5-497E2CE67C35}"/>
                  </a:ext>
                </a:extLst>
              </p:cNvPr>
              <p:cNvSpPr txBox="1"/>
              <p:nvPr/>
            </p:nvSpPr>
            <p:spPr>
              <a:xfrm>
                <a:off x="10385311" y="1084163"/>
                <a:ext cx="11743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ko-KR" sz="28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altLang="ko-KR" sz="28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800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800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ko-KR" sz="2800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2800" dirty="0">
                  <a:solidFill>
                    <a:srgbClr val="00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63B4F8-43D6-40EB-B2A5-497E2CE6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5311" y="1084163"/>
                <a:ext cx="117437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1AE755-76DE-42A0-9A86-15EBCC6FD78E}"/>
                  </a:ext>
                </a:extLst>
              </p:cNvPr>
              <p:cNvSpPr txBox="1"/>
              <p:nvPr/>
            </p:nvSpPr>
            <p:spPr>
              <a:xfrm>
                <a:off x="7741324" y="854244"/>
                <a:ext cx="1546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ko-KR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ko-KR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ko-KR" sz="28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sz="2800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1AE755-76DE-42A0-9A86-15EBCC6FD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324" y="854244"/>
                <a:ext cx="154611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14E8D5-6DAE-43C8-93E3-3387212C5A7B}"/>
                  </a:ext>
                </a:extLst>
              </p:cNvPr>
              <p:cNvSpPr txBox="1"/>
              <p:nvPr/>
            </p:nvSpPr>
            <p:spPr>
              <a:xfrm>
                <a:off x="4912949" y="5246175"/>
                <a:ext cx="6983216" cy="804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altLang="ko-KR" sz="2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𝑳𝑺𝑺</m:t>
                          </m:r>
                        </m:sub>
                      </m:sSub>
                      <m:r>
                        <a:rPr lang="en-US" altLang="ko-KR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altLang="ko-K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ko-K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ko-K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ko-K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ko-K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ko-KR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ko-KR" sz="22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en-US" altLang="ko-KR" sz="22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ko-KR" sz="22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sz="22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en-US" altLang="ko-KR" sz="22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22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200" b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𝐍𝐨</m:t>
                          </m:r>
                          <m:r>
                            <a:rPr lang="en-US" altLang="ko-KR" sz="2200" b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𝐌𝐨𝐫𝐞</m:t>
                          </m:r>
                          <m:r>
                            <a:rPr lang="en-US" altLang="ko-KR" sz="2200" b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𝐂𝐚𝐮𝐬𝐚𝐥</m:t>
                          </m:r>
                          <m:r>
                            <a:rPr lang="en-US" altLang="ko-KR" sz="2200" b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200" b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𝐂𝐨𝐧𝐭𝐚𝐜𝐭</m:t>
                          </m:r>
                        </m:e>
                      </m:d>
                    </m:oMath>
                  </m:oMathPara>
                </a14:m>
                <a:endParaRPr lang="ko-KR" altLang="en-US" sz="2200" b="1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14E8D5-6DAE-43C8-93E3-3387212C5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949" y="5246175"/>
                <a:ext cx="6983216" cy="8047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21E542-2F3A-41D8-AE60-D9193E0735F4}"/>
                  </a:ext>
                </a:extLst>
              </p:cNvPr>
              <p:cNvSpPr txBox="1"/>
              <p:nvPr/>
            </p:nvSpPr>
            <p:spPr>
              <a:xfrm>
                <a:off x="716643" y="4944042"/>
                <a:ext cx="2707341" cy="1505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altLang="ko-KR" sz="20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21E542-2F3A-41D8-AE60-D9193E073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43" y="4944042"/>
                <a:ext cx="2707341" cy="15052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56D8F696-2434-453A-8AC2-C909C8897A98}"/>
              </a:ext>
            </a:extLst>
          </p:cNvPr>
          <p:cNvSpPr/>
          <p:nvPr/>
        </p:nvSpPr>
        <p:spPr>
          <a:xfrm>
            <a:off x="3788121" y="5514954"/>
            <a:ext cx="959223" cy="3634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72746B-D99A-40B1-80E1-13EF3D6A12B6}"/>
              </a:ext>
            </a:extLst>
          </p:cNvPr>
          <p:cNvSpPr txBox="1"/>
          <p:nvPr/>
        </p:nvSpPr>
        <p:spPr>
          <a:xfrm>
            <a:off x="249812" y="0"/>
            <a:ext cx="33666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12.2. The Flatness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</p:txBody>
      </p:sp>
    </p:spTree>
    <p:extLst>
      <p:ext uri="{BB962C8B-B14F-4D97-AF65-F5344CB8AC3E}">
        <p14:creationId xmlns:p14="http://schemas.microsoft.com/office/powerpoint/2010/main" val="427101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/>
      <p:bldP spid="19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각 삼각형 35">
            <a:extLst>
              <a:ext uri="{FF2B5EF4-FFF2-40B4-BE49-F238E27FC236}">
                <a16:creationId xmlns:a16="http://schemas.microsoft.com/office/drawing/2014/main" id="{B2753FD8-4B21-45C4-8376-B98483CAFD06}"/>
              </a:ext>
            </a:extLst>
          </p:cNvPr>
          <p:cNvSpPr/>
          <p:nvPr/>
        </p:nvSpPr>
        <p:spPr>
          <a:xfrm rot="8111810">
            <a:off x="6382916" y="3943151"/>
            <a:ext cx="704583" cy="704583"/>
          </a:xfrm>
          <a:prstGeom prst="rtTriangl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각 삼각형 34">
            <a:extLst>
              <a:ext uri="{FF2B5EF4-FFF2-40B4-BE49-F238E27FC236}">
                <a16:creationId xmlns:a16="http://schemas.microsoft.com/office/drawing/2014/main" id="{D7A15DCE-DA89-4953-9521-1F20584F8756}"/>
              </a:ext>
            </a:extLst>
          </p:cNvPr>
          <p:cNvSpPr/>
          <p:nvPr/>
        </p:nvSpPr>
        <p:spPr>
          <a:xfrm rot="8111810">
            <a:off x="2018739" y="3943150"/>
            <a:ext cx="704583" cy="704583"/>
          </a:xfrm>
          <a:prstGeom prst="rtTriangl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249812" y="0"/>
            <a:ext cx="33666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12.2. The Flatness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1891557" y="702444"/>
                <a:ext cx="4159497" cy="706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Conformal Time </a:t>
                </a:r>
                <a14:m>
                  <m:oMath xmlns:m="http://schemas.openxmlformats.org/officeDocument/2006/math">
                    <m:r>
                      <a:rPr lang="en-US" altLang="ko-K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altLang="ko-K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ko-KR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ko-K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ko-K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ko-K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altLang="ko-K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f>
                          <m:fPr>
                            <m:ctrlPr>
                              <a:rPr lang="en-US" altLang="ko-K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ko-K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d>
                              <m:dPr>
                                <m:ctrlPr>
                                  <a:rPr lang="en-US" altLang="ko-KR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ko-KR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altLang="ko-KR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e>
                    </m:nary>
                  </m:oMath>
                </a14:m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557" y="702444"/>
                <a:ext cx="4159497" cy="706091"/>
              </a:xfrm>
              <a:prstGeom prst="rect">
                <a:avLst/>
              </a:prstGeom>
              <a:blipFill>
                <a:blip r:embed="rId2"/>
                <a:stretch>
                  <a:fillRect l="-2196" b="-25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25B7A619-8A70-4D54-8CCC-875E1023FEEB}"/>
              </a:ext>
            </a:extLst>
          </p:cNvPr>
          <p:cNvCxnSpPr>
            <a:cxnSpLocks/>
          </p:cNvCxnSpPr>
          <p:nvPr/>
        </p:nvCxnSpPr>
        <p:spPr>
          <a:xfrm flipV="1">
            <a:off x="1634176" y="1066802"/>
            <a:ext cx="0" cy="415834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E4717B4-24D1-4749-83A2-2EE40780917B}"/>
              </a:ext>
            </a:extLst>
          </p:cNvPr>
          <p:cNvGrpSpPr/>
          <p:nvPr/>
        </p:nvGrpSpPr>
        <p:grpSpPr>
          <a:xfrm>
            <a:off x="848466" y="4006335"/>
            <a:ext cx="6852219" cy="461665"/>
            <a:chOff x="848466" y="4006335"/>
            <a:chExt cx="6852219" cy="46166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98F606D-032E-43E1-8321-2C2F5C747D85}"/>
                </a:ext>
              </a:extLst>
            </p:cNvPr>
            <p:cNvCxnSpPr>
              <a:cxnSpLocks/>
            </p:cNvCxnSpPr>
            <p:nvPr/>
          </p:nvCxnSpPr>
          <p:spPr>
            <a:xfrm>
              <a:off x="1272991" y="4303061"/>
              <a:ext cx="6427694" cy="0"/>
            </a:xfrm>
            <a:prstGeom prst="line">
              <a:avLst/>
            </a:prstGeom>
            <a:ln w="38100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0BF73DC-19D2-4F89-9FB5-3BD7DDF1898F}"/>
                    </a:ext>
                  </a:extLst>
                </p:cNvPr>
                <p:cNvSpPr txBox="1"/>
                <p:nvPr/>
              </p:nvSpPr>
              <p:spPr>
                <a:xfrm>
                  <a:off x="848466" y="4006335"/>
                  <a:ext cx="40341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ko-K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ko-KR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0BF73DC-19D2-4F89-9FB5-3BD7DDF189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466" y="4006335"/>
                  <a:ext cx="403412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4545" r="-1515" b="-1315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CCCD33B8-09D4-426E-8F43-DD4C6B37B84F}"/>
              </a:ext>
            </a:extLst>
          </p:cNvPr>
          <p:cNvCxnSpPr>
            <a:cxnSpLocks/>
          </p:cNvCxnSpPr>
          <p:nvPr/>
        </p:nvCxnSpPr>
        <p:spPr>
          <a:xfrm>
            <a:off x="1272991" y="3774142"/>
            <a:ext cx="6427694" cy="0"/>
          </a:xfrm>
          <a:prstGeom prst="line">
            <a:avLst/>
          </a:prstGeom>
          <a:ln w="3810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E8552E-E950-4DEA-B0AB-738811AD70A6}"/>
                  </a:ext>
                </a:extLst>
              </p:cNvPr>
              <p:cNvSpPr txBox="1"/>
              <p:nvPr/>
            </p:nvSpPr>
            <p:spPr>
              <a:xfrm>
                <a:off x="586898" y="3477417"/>
                <a:ext cx="4034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ko-KR" altLang="en-US" sz="24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E8552E-E950-4DEA-B0AB-738811AD7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8" y="3477417"/>
                <a:ext cx="403412" cy="461665"/>
              </a:xfrm>
              <a:prstGeom prst="rect">
                <a:avLst/>
              </a:prstGeom>
              <a:blipFill>
                <a:blip r:embed="rId4"/>
                <a:stretch>
                  <a:fillRect l="-4545" r="-62121"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CC29427C-63C3-4CE4-BE66-948AFC9FC4C5}"/>
              </a:ext>
            </a:extLst>
          </p:cNvPr>
          <p:cNvCxnSpPr>
            <a:cxnSpLocks/>
          </p:cNvCxnSpPr>
          <p:nvPr/>
        </p:nvCxnSpPr>
        <p:spPr>
          <a:xfrm flipV="1">
            <a:off x="1846732" y="1595719"/>
            <a:ext cx="2707341" cy="270734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039B508D-7937-4AEE-B1DB-5B95D5431083}"/>
              </a:ext>
            </a:extLst>
          </p:cNvPr>
          <p:cNvCxnSpPr>
            <a:cxnSpLocks/>
          </p:cNvCxnSpPr>
          <p:nvPr/>
        </p:nvCxnSpPr>
        <p:spPr>
          <a:xfrm rot="5400000" flipV="1">
            <a:off x="4554074" y="1595720"/>
            <a:ext cx="2707341" cy="270734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C211AB70-5545-4E11-9327-A24E0A479493}"/>
              </a:ext>
            </a:extLst>
          </p:cNvPr>
          <p:cNvCxnSpPr>
            <a:cxnSpLocks/>
          </p:cNvCxnSpPr>
          <p:nvPr/>
        </p:nvCxnSpPr>
        <p:spPr>
          <a:xfrm>
            <a:off x="2372936" y="3776861"/>
            <a:ext cx="526202" cy="5262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F274A80B-D08B-4EF6-B2D3-EB6A8D85C26C}"/>
              </a:ext>
            </a:extLst>
          </p:cNvPr>
          <p:cNvCxnSpPr>
            <a:cxnSpLocks/>
          </p:cNvCxnSpPr>
          <p:nvPr/>
        </p:nvCxnSpPr>
        <p:spPr>
          <a:xfrm flipV="1">
            <a:off x="6209006" y="3776861"/>
            <a:ext cx="526202" cy="5262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B22C02A9-AF51-44D8-86F4-CE80DF1CEEEC}"/>
              </a:ext>
            </a:extLst>
          </p:cNvPr>
          <p:cNvCxnSpPr>
            <a:cxnSpLocks/>
          </p:cNvCxnSpPr>
          <p:nvPr/>
        </p:nvCxnSpPr>
        <p:spPr>
          <a:xfrm>
            <a:off x="1272991" y="1595719"/>
            <a:ext cx="3281082" cy="0"/>
          </a:xfrm>
          <a:prstGeom prst="line">
            <a:avLst/>
          </a:prstGeom>
          <a:ln w="3810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3A5D1E-4AA6-4333-B6F0-AE00EF563F5F}"/>
                  </a:ext>
                </a:extLst>
              </p:cNvPr>
              <p:cNvSpPr txBox="1"/>
              <p:nvPr/>
            </p:nvSpPr>
            <p:spPr>
              <a:xfrm>
                <a:off x="848466" y="1364886"/>
                <a:ext cx="4034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ko-KR" altLang="en-US" sz="2400" dirty="0"/>
                  <a:t>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3A5D1E-4AA6-4333-B6F0-AE00EF56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66" y="1364886"/>
                <a:ext cx="403412" cy="461665"/>
              </a:xfrm>
              <a:prstGeom prst="rect">
                <a:avLst/>
              </a:prstGeom>
              <a:blipFill>
                <a:blip r:embed="rId5"/>
                <a:stretch>
                  <a:fillRect l="-4545" r="-12121" b="-1184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12D50DF0-72E0-4466-A780-B6A8E453CD69}"/>
              </a:ext>
            </a:extLst>
          </p:cNvPr>
          <p:cNvCxnSpPr>
            <a:cxnSpLocks/>
          </p:cNvCxnSpPr>
          <p:nvPr/>
        </p:nvCxnSpPr>
        <p:spPr>
          <a:xfrm flipV="1">
            <a:off x="2376110" y="3081418"/>
            <a:ext cx="691365" cy="6913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1FE9AF6-6300-4B11-90F4-734F3AB3055B}"/>
              </a:ext>
            </a:extLst>
          </p:cNvPr>
          <p:cNvSpPr txBox="1"/>
          <p:nvPr/>
        </p:nvSpPr>
        <p:spPr>
          <a:xfrm>
            <a:off x="2110507" y="3334205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  <a:latin typeface="Abadi" panose="020B0604020104020204" pitchFamily="34" charset="0"/>
              </a:rPr>
              <a:t>P</a:t>
            </a:r>
            <a:endParaRPr lang="ko-KR" altLang="en-US" sz="24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18BA28-E262-4DFF-A92A-2486268B4201}"/>
              </a:ext>
            </a:extLst>
          </p:cNvPr>
          <p:cNvSpPr txBox="1"/>
          <p:nvPr/>
        </p:nvSpPr>
        <p:spPr>
          <a:xfrm>
            <a:off x="6789744" y="3334205"/>
            <a:ext cx="399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  <a:latin typeface="Abadi" panose="020B0604020104020204" pitchFamily="34" charset="0"/>
              </a:rPr>
              <a:t>Q</a:t>
            </a:r>
            <a:endParaRPr lang="ko-KR" altLang="en-US" sz="24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018A9158-D834-4C75-A3CE-8B47D226F960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38762" y="3081418"/>
            <a:ext cx="691365" cy="6913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화살표: 오른쪽 45">
            <a:extLst>
              <a:ext uri="{FF2B5EF4-FFF2-40B4-BE49-F238E27FC236}">
                <a16:creationId xmlns:a16="http://schemas.microsoft.com/office/drawing/2014/main" id="{2DC3C970-8096-406F-AF1A-2079CBFA7413}"/>
              </a:ext>
            </a:extLst>
          </p:cNvPr>
          <p:cNvSpPr/>
          <p:nvPr/>
        </p:nvSpPr>
        <p:spPr>
          <a:xfrm>
            <a:off x="6288512" y="794365"/>
            <a:ext cx="1092113" cy="54095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1E925939-E2DA-42CF-A159-74C7172EB912}"/>
                  </a:ext>
                </a:extLst>
              </p:cNvPr>
              <p:cNvSpPr/>
              <p:nvPr/>
            </p:nvSpPr>
            <p:spPr>
              <a:xfrm>
                <a:off x="7745387" y="702444"/>
                <a:ext cx="4365807" cy="3639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Particle Horizon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</m:sSub>
                      <m:d>
                        <m:dPr>
                          <m:ctrlP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</m:e>
                      </m:d>
                      <m:r>
                        <a:rPr lang="en-US" altLang="ko-K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rec</m:t>
                          </m:r>
                        </m:sub>
                      </m:sSub>
                      <m:nary>
                        <m:naryPr>
                          <m:ctrlP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ko-KR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Event Horizon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</m:sSub>
                      <m:d>
                        <m:dPr>
                          <m:ctrlP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</m:e>
                      </m:d>
                      <m:r>
                        <a:rPr lang="en-US" altLang="ko-K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rec</m:t>
                          </m:r>
                        </m:sub>
                      </m:sSub>
                      <m:nary>
                        <m:naryPr>
                          <m:ctrlPr>
                            <a:rPr lang="en-US" altLang="ko-K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ko-KR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altLang="ko-K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ko-K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ko-KR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num>
                        <m:den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1+3</m:t>
                          </m:r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sSubSup>
                        <m:sSubSupPr>
                          <m:ctrlP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ko-K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ctrlP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ko-K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altLang="ko-KR" sz="24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1E925939-E2DA-42CF-A159-74C7172EB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387" y="702444"/>
                <a:ext cx="4365807" cy="3639394"/>
              </a:xfrm>
              <a:prstGeom prst="rect">
                <a:avLst/>
              </a:prstGeom>
              <a:blipFill>
                <a:blip r:embed="rId6"/>
                <a:stretch>
                  <a:fillRect l="-2235" t="-134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ED3D7F34-179B-45FF-9834-EB335767D46B}"/>
                  </a:ext>
                </a:extLst>
              </p:cNvPr>
              <p:cNvSpPr/>
              <p:nvPr/>
            </p:nvSpPr>
            <p:spPr>
              <a:xfrm>
                <a:off x="6472107" y="4557251"/>
                <a:ext cx="5513705" cy="2157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1+3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(Decelerating)…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→0</m:t>
                                  </m:r>
                                </m:e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&gt;−1/3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→0</m:t>
                                  </m:r>
                                </m:e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&gt;−1/3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f>
                                <m:f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1+3</m:t>
                                  </m:r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</m:e>
                      </m:func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algn="ctr"/>
                <a:r>
                  <a:rPr lang="en-US" altLang="ko-KR" sz="24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No causal contact! But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altLang="ko-KR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altLang="ko-KR" sz="24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…?</a:t>
                </a:r>
                <a:endParaRPr lang="ko-KR" altLang="en-US" sz="2400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ED3D7F34-179B-45FF-9834-EB335767D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107" y="4557251"/>
                <a:ext cx="5513705" cy="2157194"/>
              </a:xfrm>
              <a:prstGeom prst="rect">
                <a:avLst/>
              </a:prstGeom>
              <a:blipFill>
                <a:blip r:embed="rId7"/>
                <a:stretch>
                  <a:fillRect l="-1770" t="-2266" b="-22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68A807B3-AECA-454F-9843-8D66604A62CC}"/>
              </a:ext>
            </a:extLst>
          </p:cNvPr>
          <p:cNvCxnSpPr>
            <a:cxnSpLocks/>
          </p:cNvCxnSpPr>
          <p:nvPr/>
        </p:nvCxnSpPr>
        <p:spPr>
          <a:xfrm flipV="1">
            <a:off x="1633836" y="1488557"/>
            <a:ext cx="0" cy="3096271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6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5139 L -4.375E-6 0.3013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0.3194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각 삼각형 32">
            <a:extLst>
              <a:ext uri="{FF2B5EF4-FFF2-40B4-BE49-F238E27FC236}">
                <a16:creationId xmlns:a16="http://schemas.microsoft.com/office/drawing/2014/main" id="{418DE4A9-02B5-4D30-AC41-048C3D308026}"/>
              </a:ext>
            </a:extLst>
          </p:cNvPr>
          <p:cNvSpPr/>
          <p:nvPr/>
        </p:nvSpPr>
        <p:spPr>
          <a:xfrm rot="8111810">
            <a:off x="4201781" y="6129191"/>
            <a:ext cx="704583" cy="704583"/>
          </a:xfrm>
          <a:prstGeom prst="rtTriangl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각 삼각형 35">
            <a:extLst>
              <a:ext uri="{FF2B5EF4-FFF2-40B4-BE49-F238E27FC236}">
                <a16:creationId xmlns:a16="http://schemas.microsoft.com/office/drawing/2014/main" id="{B2753FD8-4B21-45C4-8376-B98483CAFD06}"/>
              </a:ext>
            </a:extLst>
          </p:cNvPr>
          <p:cNvSpPr/>
          <p:nvPr/>
        </p:nvSpPr>
        <p:spPr>
          <a:xfrm rot="8111810">
            <a:off x="6382916" y="3943151"/>
            <a:ext cx="704583" cy="704583"/>
          </a:xfrm>
          <a:prstGeom prst="rtTriangl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각 삼각형 34">
            <a:extLst>
              <a:ext uri="{FF2B5EF4-FFF2-40B4-BE49-F238E27FC236}">
                <a16:creationId xmlns:a16="http://schemas.microsoft.com/office/drawing/2014/main" id="{D7A15DCE-DA89-4953-9521-1F20584F8756}"/>
              </a:ext>
            </a:extLst>
          </p:cNvPr>
          <p:cNvSpPr/>
          <p:nvPr/>
        </p:nvSpPr>
        <p:spPr>
          <a:xfrm rot="8111810">
            <a:off x="2018739" y="3943150"/>
            <a:ext cx="704583" cy="704583"/>
          </a:xfrm>
          <a:prstGeom prst="rtTriangl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249812" y="0"/>
            <a:ext cx="33666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12.2. The Flatness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25B7A619-8A70-4D54-8CCC-875E1023FEEB}"/>
              </a:ext>
            </a:extLst>
          </p:cNvPr>
          <p:cNvCxnSpPr>
            <a:cxnSpLocks/>
          </p:cNvCxnSpPr>
          <p:nvPr/>
        </p:nvCxnSpPr>
        <p:spPr>
          <a:xfrm flipV="1">
            <a:off x="1634176" y="1066802"/>
            <a:ext cx="0" cy="55760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98F606D-032E-43E1-8321-2C2F5C747D85}"/>
              </a:ext>
            </a:extLst>
          </p:cNvPr>
          <p:cNvCxnSpPr>
            <a:cxnSpLocks/>
          </p:cNvCxnSpPr>
          <p:nvPr/>
        </p:nvCxnSpPr>
        <p:spPr>
          <a:xfrm>
            <a:off x="1272991" y="4303060"/>
            <a:ext cx="6427694" cy="0"/>
          </a:xfrm>
          <a:prstGeom prst="line">
            <a:avLst/>
          </a:prstGeom>
          <a:ln w="38100"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BF73DC-19D2-4F89-9FB5-3BD7DDF1898F}"/>
                  </a:ext>
                </a:extLst>
              </p:cNvPr>
              <p:cNvSpPr txBox="1"/>
              <p:nvPr/>
            </p:nvSpPr>
            <p:spPr>
              <a:xfrm>
                <a:off x="143515" y="4072227"/>
                <a:ext cx="110836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≅0</m:t>
                    </m:r>
                  </m:oMath>
                </a14:m>
                <a:r>
                  <a:rPr lang="ko-KR" altLang="en-US" sz="2400" dirty="0">
                    <a:solidFill>
                      <a:srgbClr val="00FF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BF73DC-19D2-4F89-9FB5-3BD7DDF18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15" y="4072227"/>
                <a:ext cx="1108363" cy="461665"/>
              </a:xfrm>
              <a:prstGeom prst="rect">
                <a:avLst/>
              </a:prstGeom>
              <a:blipFill>
                <a:blip r:embed="rId2"/>
                <a:stretch>
                  <a:fillRect l="-1657" b="-1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CCCD33B8-09D4-426E-8F43-DD4C6B37B84F}"/>
              </a:ext>
            </a:extLst>
          </p:cNvPr>
          <p:cNvCxnSpPr>
            <a:cxnSpLocks/>
          </p:cNvCxnSpPr>
          <p:nvPr/>
        </p:nvCxnSpPr>
        <p:spPr>
          <a:xfrm>
            <a:off x="1272991" y="3774142"/>
            <a:ext cx="6427694" cy="0"/>
          </a:xfrm>
          <a:prstGeom prst="line">
            <a:avLst/>
          </a:prstGeom>
          <a:ln w="3810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E8552E-E950-4DEA-B0AB-738811AD70A6}"/>
                  </a:ext>
                </a:extLst>
              </p:cNvPr>
              <p:cNvSpPr txBox="1"/>
              <p:nvPr/>
            </p:nvSpPr>
            <p:spPr>
              <a:xfrm>
                <a:off x="586898" y="3477417"/>
                <a:ext cx="4034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ko-KR" altLang="en-US" sz="24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E8552E-E950-4DEA-B0AB-738811AD7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8" y="3477417"/>
                <a:ext cx="403412" cy="461665"/>
              </a:xfrm>
              <a:prstGeom prst="rect">
                <a:avLst/>
              </a:prstGeom>
              <a:blipFill>
                <a:blip r:embed="rId3"/>
                <a:stretch>
                  <a:fillRect l="-4545" r="-62121"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CC29427C-63C3-4CE4-BE66-948AFC9FC4C5}"/>
              </a:ext>
            </a:extLst>
          </p:cNvPr>
          <p:cNvCxnSpPr>
            <a:cxnSpLocks/>
          </p:cNvCxnSpPr>
          <p:nvPr/>
        </p:nvCxnSpPr>
        <p:spPr>
          <a:xfrm flipV="1">
            <a:off x="1846732" y="1595719"/>
            <a:ext cx="2707341" cy="270734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039B508D-7937-4AEE-B1DB-5B95D5431083}"/>
              </a:ext>
            </a:extLst>
          </p:cNvPr>
          <p:cNvCxnSpPr>
            <a:cxnSpLocks/>
          </p:cNvCxnSpPr>
          <p:nvPr/>
        </p:nvCxnSpPr>
        <p:spPr>
          <a:xfrm rot="5400000" flipV="1">
            <a:off x="4554074" y="1595720"/>
            <a:ext cx="2707341" cy="270734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C211AB70-5545-4E11-9327-A24E0A479493}"/>
              </a:ext>
            </a:extLst>
          </p:cNvPr>
          <p:cNvCxnSpPr>
            <a:cxnSpLocks/>
          </p:cNvCxnSpPr>
          <p:nvPr/>
        </p:nvCxnSpPr>
        <p:spPr>
          <a:xfrm>
            <a:off x="2372936" y="3776861"/>
            <a:ext cx="2713591" cy="27135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F274A80B-D08B-4EF6-B2D3-EB6A8D85C26C}"/>
              </a:ext>
            </a:extLst>
          </p:cNvPr>
          <p:cNvCxnSpPr>
            <a:cxnSpLocks/>
          </p:cNvCxnSpPr>
          <p:nvPr/>
        </p:nvCxnSpPr>
        <p:spPr>
          <a:xfrm flipV="1">
            <a:off x="4014845" y="3776863"/>
            <a:ext cx="2720363" cy="27203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B22C02A9-AF51-44D8-86F4-CE80DF1CEEEC}"/>
              </a:ext>
            </a:extLst>
          </p:cNvPr>
          <p:cNvCxnSpPr>
            <a:cxnSpLocks/>
          </p:cNvCxnSpPr>
          <p:nvPr/>
        </p:nvCxnSpPr>
        <p:spPr>
          <a:xfrm>
            <a:off x="1272991" y="1595719"/>
            <a:ext cx="3281082" cy="0"/>
          </a:xfrm>
          <a:prstGeom prst="line">
            <a:avLst/>
          </a:prstGeom>
          <a:ln w="3810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3A5D1E-4AA6-4333-B6F0-AE00EF563F5F}"/>
                  </a:ext>
                </a:extLst>
              </p:cNvPr>
              <p:cNvSpPr txBox="1"/>
              <p:nvPr/>
            </p:nvSpPr>
            <p:spPr>
              <a:xfrm>
                <a:off x="848466" y="1364886"/>
                <a:ext cx="4034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ko-KR" altLang="en-US" sz="2400" dirty="0"/>
                  <a:t>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3A5D1E-4AA6-4333-B6F0-AE00EF56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66" y="1364886"/>
                <a:ext cx="403412" cy="461665"/>
              </a:xfrm>
              <a:prstGeom prst="rect">
                <a:avLst/>
              </a:prstGeom>
              <a:blipFill>
                <a:blip r:embed="rId4"/>
                <a:stretch>
                  <a:fillRect l="-4545" r="-12121" b="-1184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12D50DF0-72E0-4466-A780-B6A8E453CD69}"/>
              </a:ext>
            </a:extLst>
          </p:cNvPr>
          <p:cNvCxnSpPr>
            <a:cxnSpLocks/>
          </p:cNvCxnSpPr>
          <p:nvPr/>
        </p:nvCxnSpPr>
        <p:spPr>
          <a:xfrm flipV="1">
            <a:off x="2376110" y="3081418"/>
            <a:ext cx="691365" cy="6913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1FE9AF6-6300-4B11-90F4-734F3AB3055B}"/>
              </a:ext>
            </a:extLst>
          </p:cNvPr>
          <p:cNvSpPr txBox="1"/>
          <p:nvPr/>
        </p:nvSpPr>
        <p:spPr>
          <a:xfrm>
            <a:off x="2110507" y="3334205"/>
            <a:ext cx="35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  <a:latin typeface="Abadi" panose="020B0604020104020204" pitchFamily="34" charset="0"/>
              </a:rPr>
              <a:t>P</a:t>
            </a:r>
            <a:endParaRPr lang="ko-KR" altLang="en-US" sz="24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18BA28-E262-4DFF-A92A-2486268B4201}"/>
              </a:ext>
            </a:extLst>
          </p:cNvPr>
          <p:cNvSpPr txBox="1"/>
          <p:nvPr/>
        </p:nvSpPr>
        <p:spPr>
          <a:xfrm>
            <a:off x="6789744" y="3334205"/>
            <a:ext cx="39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  <a:latin typeface="Abadi" panose="020B0604020104020204" pitchFamily="34" charset="0"/>
              </a:rPr>
              <a:t>Q</a:t>
            </a:r>
            <a:endParaRPr lang="ko-KR" altLang="en-US" sz="24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018A9158-D834-4C75-A3CE-8B47D226F960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38762" y="3081418"/>
            <a:ext cx="691365" cy="6913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AD3FCAA5-C026-486B-A86A-68D0CCD2E0DA}"/>
              </a:ext>
            </a:extLst>
          </p:cNvPr>
          <p:cNvCxnSpPr>
            <a:cxnSpLocks/>
          </p:cNvCxnSpPr>
          <p:nvPr/>
        </p:nvCxnSpPr>
        <p:spPr>
          <a:xfrm>
            <a:off x="1272991" y="6490447"/>
            <a:ext cx="6427694" cy="0"/>
          </a:xfrm>
          <a:prstGeom prst="line">
            <a:avLst/>
          </a:prstGeom>
          <a:ln w="3810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BAF709-A69C-4CAE-952A-46DB1D32210E}"/>
                  </a:ext>
                </a:extLst>
              </p:cNvPr>
              <p:cNvSpPr txBox="1"/>
              <p:nvPr/>
            </p:nvSpPr>
            <p:spPr>
              <a:xfrm>
                <a:off x="0" y="6241712"/>
                <a:ext cx="13401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ko-KR" altLang="en-US" sz="2400" dirty="0"/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BAF709-A69C-4CAE-952A-46DB1D322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41712"/>
                <a:ext cx="1340171" cy="461665"/>
              </a:xfrm>
              <a:prstGeom prst="rect">
                <a:avLst/>
              </a:prstGeom>
              <a:blipFill>
                <a:blip r:embed="rId5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A350A9FC-D30D-4358-85C9-E32A58E6AC15}"/>
                  </a:ext>
                </a:extLst>
              </p:cNvPr>
              <p:cNvSpPr/>
              <p:nvPr/>
            </p:nvSpPr>
            <p:spPr>
              <a:xfrm>
                <a:off x="6590339" y="792196"/>
                <a:ext cx="5513705" cy="2430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1+3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ko-K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ko-KR" sz="2400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(Accelerating)…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→0</m:t>
                                  </m:r>
                                </m:e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−1/3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ko-KR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→0</m:t>
                                  </m:r>
                                </m:e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−1/3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ko-KR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1+3</m:t>
                              </m:r>
                              <m:r>
                                <a:rPr lang="en-US" altLang="ko-K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1+3</m:t>
                                  </m:r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en-US" altLang="ko-K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func>
                      <m:r>
                        <a:rPr lang="en-US" altLang="ko-K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endParaRPr lang="en-US" altLang="ko-KR" sz="1900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  <a:p>
                <a:pPr algn="ctr"/>
                <a:r>
                  <a:rPr lang="en-US" altLang="ko-KR" sz="2400" dirty="0">
                    <a:solidFill>
                      <a:srgbClr val="FFFF00"/>
                    </a:solidFill>
                    <a:latin typeface="Abadi" panose="020B0604020104020204" pitchFamily="34" charset="0"/>
                  </a:rPr>
                  <a:t>Causal contact existed!</a:t>
                </a:r>
                <a:endParaRPr lang="ko-KR" altLang="en-US" sz="2400" dirty="0">
                  <a:solidFill>
                    <a:srgbClr val="FFFF00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A350A9FC-D30D-4358-85C9-E32A58E6A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339" y="792196"/>
                <a:ext cx="5513705" cy="2430537"/>
              </a:xfrm>
              <a:prstGeom prst="rect">
                <a:avLst/>
              </a:prstGeom>
              <a:blipFill>
                <a:blip r:embed="rId6"/>
                <a:stretch>
                  <a:fillRect l="-1657" t="-2005" b="-47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B566CDE9-3A8E-449E-B4F5-FC0CC1C2ACED}"/>
              </a:ext>
            </a:extLst>
          </p:cNvPr>
          <p:cNvCxnSpPr>
            <a:cxnSpLocks/>
          </p:cNvCxnSpPr>
          <p:nvPr/>
        </p:nvCxnSpPr>
        <p:spPr>
          <a:xfrm>
            <a:off x="1272991" y="6131859"/>
            <a:ext cx="6427694" cy="0"/>
          </a:xfrm>
          <a:prstGeom prst="line">
            <a:avLst/>
          </a:prstGeom>
          <a:ln w="38100"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125E4D1-EF66-47AC-9422-E51B4A7D4B1F}"/>
                  </a:ext>
                </a:extLst>
              </p:cNvPr>
              <p:cNvSpPr txBox="1"/>
              <p:nvPr/>
            </p:nvSpPr>
            <p:spPr>
              <a:xfrm>
                <a:off x="848466" y="5901026"/>
                <a:ext cx="40341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ko-KR" sz="24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ko-KR" altLang="en-US" sz="2400" dirty="0">
                    <a:solidFill>
                      <a:srgbClr val="00FF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125E4D1-EF66-47AC-9422-E51B4A7D4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66" y="5901026"/>
                <a:ext cx="403412" cy="461665"/>
              </a:xfrm>
              <a:prstGeom prst="rect">
                <a:avLst/>
              </a:prstGeom>
              <a:blipFill>
                <a:blip r:embed="rId7"/>
                <a:stretch>
                  <a:fillRect l="-4545" r="-12121" b="-1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F2EEA0CC-0FC4-44A3-8C84-1E6A2CF76A9D}"/>
              </a:ext>
            </a:extLst>
          </p:cNvPr>
          <p:cNvCxnSpPr/>
          <p:nvPr/>
        </p:nvCxnSpPr>
        <p:spPr>
          <a:xfrm>
            <a:off x="6445624" y="4303060"/>
            <a:ext cx="0" cy="1828799"/>
          </a:xfrm>
          <a:prstGeom prst="straightConnector1">
            <a:avLst/>
          </a:prstGeom>
          <a:ln w="38100">
            <a:solidFill>
              <a:srgbClr val="00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B672818-AE2E-441C-9E5F-A253AD663384}"/>
              </a:ext>
            </a:extLst>
          </p:cNvPr>
          <p:cNvSpPr txBox="1"/>
          <p:nvPr/>
        </p:nvSpPr>
        <p:spPr>
          <a:xfrm>
            <a:off x="6445624" y="4986626"/>
            <a:ext cx="1343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srgbClr val="00FF00"/>
                </a:solidFill>
                <a:latin typeface="Abadi" panose="020B0604020104020204" pitchFamily="34" charset="0"/>
              </a:rPr>
              <a:t>Inflation</a:t>
            </a:r>
            <a:endParaRPr lang="ko-KR" altLang="en-US" sz="2400" dirty="0">
              <a:solidFill>
                <a:srgbClr val="00FF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898D20-2344-4E9C-A4D1-3004AE33DA9F}"/>
              </a:ext>
            </a:extLst>
          </p:cNvPr>
          <p:cNvSpPr txBox="1"/>
          <p:nvPr/>
        </p:nvSpPr>
        <p:spPr>
          <a:xfrm>
            <a:off x="165656" y="0"/>
            <a:ext cx="35349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12.3. The Horizon Problem and Solution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badi" panose="020B0604020104020204" pitchFamily="34" charset="0"/>
              </a:rPr>
              <a:t>12.4. The Monopole Problem and Solution</a:t>
            </a: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badi" panose="020B0604020104020204" pitchFamily="34" charset="0"/>
              </a:rPr>
              <a:t>12.5. Mechanisms for Inflation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9C5AF-5784-49DD-ACD2-5151CE4F743B}"/>
              </a:ext>
            </a:extLst>
          </p:cNvPr>
          <p:cNvSpPr txBox="1"/>
          <p:nvPr/>
        </p:nvSpPr>
        <p:spPr>
          <a:xfrm>
            <a:off x="4096870" y="99643"/>
            <a:ext cx="7795878" cy="531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Abadi" panose="020B0604020104020204" pitchFamily="34" charset="0"/>
              </a:rPr>
              <a:t>After GUT Phase Transition, X/Y Boson got mass!</a:t>
            </a:r>
            <a:endParaRPr lang="ko-KR" altLang="en-US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6CC5078D-E3EF-4B28-997C-6C5283E54585}"/>
                  </a:ext>
                </a:extLst>
              </p:cNvPr>
              <p:cNvSpPr/>
              <p:nvPr/>
            </p:nvSpPr>
            <p:spPr>
              <a:xfrm>
                <a:off x="1488323" y="2043953"/>
                <a:ext cx="4270850" cy="2770094"/>
              </a:xfrm>
              <a:prstGeom prst="roundRect">
                <a:avLst>
                  <a:gd name="adj" fmla="val 14286"/>
                </a:avLst>
              </a:prstGeom>
              <a:solidFill>
                <a:srgbClr val="FF0000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6CC5078D-E3EF-4B28-997C-6C5283E54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323" y="2043953"/>
                <a:ext cx="4270850" cy="2770094"/>
              </a:xfrm>
              <a:prstGeom prst="roundRect">
                <a:avLst>
                  <a:gd name="adj" fmla="val 14286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A4063334-0CA9-479E-93E7-1A9FC7D37435}"/>
                  </a:ext>
                </a:extLst>
              </p:cNvPr>
              <p:cNvSpPr/>
              <p:nvPr/>
            </p:nvSpPr>
            <p:spPr>
              <a:xfrm>
                <a:off x="6384353" y="2043953"/>
                <a:ext cx="4270850" cy="2770094"/>
              </a:xfrm>
              <a:prstGeom prst="roundRect">
                <a:avLst>
                  <a:gd name="adj" fmla="val 14286"/>
                </a:avLst>
              </a:prstGeom>
              <a:solidFill>
                <a:srgbClr val="0000FF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A4063334-0CA9-479E-93E7-1A9FC7D374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353" y="2043953"/>
                <a:ext cx="4270850" cy="2770094"/>
              </a:xfrm>
              <a:prstGeom prst="roundRect">
                <a:avLst>
                  <a:gd name="adj" fmla="val 14286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직사각형 6">
            <a:extLst>
              <a:ext uri="{FF2B5EF4-FFF2-40B4-BE49-F238E27FC236}">
                <a16:creationId xmlns:a16="http://schemas.microsoft.com/office/drawing/2014/main" id="{71620151-D53C-47D9-A7E6-112DC0A0FBB2}"/>
              </a:ext>
            </a:extLst>
          </p:cNvPr>
          <p:cNvSpPr/>
          <p:nvPr/>
        </p:nvSpPr>
        <p:spPr>
          <a:xfrm>
            <a:off x="6004528" y="1748118"/>
            <a:ext cx="134470" cy="35052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화살표: 왼쪽/오른쪽 7">
            <a:extLst>
              <a:ext uri="{FF2B5EF4-FFF2-40B4-BE49-F238E27FC236}">
                <a16:creationId xmlns:a16="http://schemas.microsoft.com/office/drawing/2014/main" id="{F3BE63A2-9D5C-4ED7-9A0D-82595F108644}"/>
              </a:ext>
            </a:extLst>
          </p:cNvPr>
          <p:cNvSpPr/>
          <p:nvPr/>
        </p:nvSpPr>
        <p:spPr>
          <a:xfrm>
            <a:off x="5316071" y="2145866"/>
            <a:ext cx="1511384" cy="412377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6979F-D129-42C5-A93F-A0F74B4ACD67}"/>
              </a:ext>
            </a:extLst>
          </p:cNvPr>
          <p:cNvSpPr txBox="1"/>
          <p:nvPr/>
        </p:nvSpPr>
        <p:spPr>
          <a:xfrm>
            <a:off x="6151722" y="1505019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FFFF00"/>
                </a:solidFill>
                <a:latin typeface="Abadi" panose="020B0604020104020204" pitchFamily="34" charset="0"/>
              </a:rPr>
              <a:t>Causally Disconnected</a:t>
            </a:r>
            <a:endParaRPr lang="ko-KR" altLang="en-US" sz="2400" dirty="0">
              <a:solidFill>
                <a:srgbClr val="FFFF00"/>
              </a:solidFill>
              <a:latin typeface="Abadi" panose="020B06040201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9E0393-D6A5-4E20-A03C-50F055BEA4BF}"/>
              </a:ext>
            </a:extLst>
          </p:cNvPr>
          <p:cNvSpPr txBox="1"/>
          <p:nvPr/>
        </p:nvSpPr>
        <p:spPr>
          <a:xfrm>
            <a:off x="4754740" y="5430251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n>
                  <a:solidFill>
                    <a:schemeClr val="bg1"/>
                  </a:solidFill>
                </a:ln>
                <a:latin typeface="Abadi" panose="020B0604020104020204" pitchFamily="34" charset="0"/>
              </a:rPr>
              <a:t>Topological</a:t>
            </a:r>
            <a:r>
              <a:rPr lang="ko-KR" altLang="en-US" sz="2400" dirty="0">
                <a:ln>
                  <a:solidFill>
                    <a:schemeClr val="bg1"/>
                  </a:solidFill>
                </a:ln>
                <a:latin typeface="Abadi" panose="020B0604020104020204" pitchFamily="34" charset="0"/>
              </a:rPr>
              <a:t> </a:t>
            </a:r>
            <a:r>
              <a:rPr lang="en-US" altLang="ko-KR" sz="2400" dirty="0">
                <a:ln>
                  <a:solidFill>
                    <a:schemeClr val="bg1"/>
                  </a:solidFill>
                </a:ln>
                <a:latin typeface="Abadi" panose="020B0604020104020204" pitchFamily="34" charset="0"/>
              </a:rPr>
              <a:t>Defect</a:t>
            </a:r>
            <a:endParaRPr lang="ko-KR" altLang="en-US" sz="2400" dirty="0">
              <a:ln>
                <a:solidFill>
                  <a:schemeClr val="bg1"/>
                </a:solidFill>
              </a:ln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1454</Words>
  <Application>Microsoft Office PowerPoint</Application>
  <PresentationFormat>와이드스크린</PresentationFormat>
  <Paragraphs>272</Paragraphs>
  <Slides>23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9" baseType="lpstr">
      <vt:lpstr>맑은 고딕</vt:lpstr>
      <vt:lpstr>Abadi</vt:lpstr>
      <vt:lpstr>Arial</vt:lpstr>
      <vt:lpstr>Cambria Math</vt:lpstr>
      <vt:lpstr>Office 테마</vt:lpstr>
      <vt:lpstr>Image</vt:lpstr>
      <vt:lpstr>12. Inflation</vt:lpstr>
      <vt:lpstr>Contents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The Early Universe</dc:title>
  <dc:creator>구 현모</dc:creator>
  <cp:lastModifiedBy>구 현모</cp:lastModifiedBy>
  <cp:revision>149</cp:revision>
  <dcterms:created xsi:type="dcterms:W3CDTF">2021-03-01T05:19:59Z</dcterms:created>
  <dcterms:modified xsi:type="dcterms:W3CDTF">2021-05-28T01:14:08Z</dcterms:modified>
</cp:coreProperties>
</file>