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4" r:id="rId5"/>
    <p:sldId id="266" r:id="rId6"/>
    <p:sldId id="263" r:id="rId7"/>
    <p:sldId id="265" r:id="rId8"/>
    <p:sldId id="267" r:id="rId9"/>
    <p:sldId id="260" r:id="rId10"/>
    <p:sldId id="268" r:id="rId11"/>
    <p:sldId id="272" r:id="rId12"/>
    <p:sldId id="269" r:id="rId13"/>
    <p:sldId id="273" r:id="rId14"/>
    <p:sldId id="270" r:id="rId15"/>
    <p:sldId id="276" r:id="rId16"/>
    <p:sldId id="262" r:id="rId17"/>
    <p:sldId id="280" r:id="rId18"/>
    <p:sldId id="277" r:id="rId19"/>
    <p:sldId id="278" r:id="rId20"/>
    <p:sldId id="279" r:id="rId21"/>
    <p:sldId id="275" r:id="rId22"/>
    <p:sldId id="274" r:id="rId23"/>
    <p:sldId id="271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FF00"/>
    <a:srgbClr val="FFFF00"/>
    <a:srgbClr val="00FFFF"/>
    <a:srgbClr val="000099"/>
    <a:srgbClr val="FFFFFF"/>
    <a:srgbClr val="4472C4"/>
    <a:srgbClr val="0F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2436E7-9F17-44DF-B486-C50115D3FD38}" v="101" dt="2021-05-07T02:31:45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61" d="100"/>
          <a:sy n="61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o Hyeonmo" userId="2334cf3743a127b3" providerId="LiveId" clId="{F62436E7-9F17-44DF-B486-C50115D3FD38}"/>
    <pc:docChg chg="undo custSel delSld modSld">
      <pc:chgData name="Koo Hyeonmo" userId="2334cf3743a127b3" providerId="LiveId" clId="{F62436E7-9F17-44DF-B486-C50115D3FD38}" dt="2021-05-07T02:32:20.363" v="208" actId="14100"/>
      <pc:docMkLst>
        <pc:docMk/>
      </pc:docMkLst>
      <pc:sldChg chg="addSp mod">
        <pc:chgData name="Koo Hyeonmo" userId="2334cf3743a127b3" providerId="LiveId" clId="{F62436E7-9F17-44DF-B486-C50115D3FD38}" dt="2021-05-07T01:31:13.302" v="200" actId="9405"/>
        <pc:sldMkLst>
          <pc:docMk/>
          <pc:sldMk cId="4027188623" sldId="256"/>
        </pc:sldMkLst>
        <pc:inkChg chg="add">
          <ac:chgData name="Koo Hyeonmo" userId="2334cf3743a127b3" providerId="LiveId" clId="{F62436E7-9F17-44DF-B486-C50115D3FD38}" dt="2021-05-07T01:31:13.302" v="200" actId="9405"/>
          <ac:inkMkLst>
            <pc:docMk/>
            <pc:sldMk cId="4027188623" sldId="256"/>
            <ac:inkMk id="4" creationId="{31B6B541-5CB8-412B-83E4-F1D41E3B1ADA}"/>
          </ac:inkMkLst>
        </pc:inkChg>
      </pc:sldChg>
      <pc:sldChg chg="modSp mod">
        <pc:chgData name="Koo Hyeonmo" userId="2334cf3743a127b3" providerId="LiveId" clId="{F62436E7-9F17-44DF-B486-C50115D3FD38}" dt="2021-05-03T02:54:51.213" v="89" actId="20577"/>
        <pc:sldMkLst>
          <pc:docMk/>
          <pc:sldMk cId="3744286441" sldId="257"/>
        </pc:sldMkLst>
        <pc:spChg chg="mod">
          <ac:chgData name="Koo Hyeonmo" userId="2334cf3743a127b3" providerId="LiveId" clId="{F62436E7-9F17-44DF-B486-C50115D3FD38}" dt="2021-05-03T02:54:51.213" v="89" actId="20577"/>
          <ac:spMkLst>
            <pc:docMk/>
            <pc:sldMk cId="3744286441" sldId="257"/>
            <ac:spMk id="3" creationId="{766E26B3-9B42-4BA9-BCE8-9DAE5B4CB98A}"/>
          </ac:spMkLst>
        </pc:spChg>
      </pc:sldChg>
      <pc:sldChg chg="addSp delSp modSp mod">
        <pc:chgData name="Koo Hyeonmo" userId="2334cf3743a127b3" providerId="LiveId" clId="{F62436E7-9F17-44DF-B486-C50115D3FD38}" dt="2021-05-03T02:55:40.322" v="118"/>
        <pc:sldMkLst>
          <pc:docMk/>
          <pc:sldMk cId="1579057024" sldId="258"/>
        </pc:sldMkLst>
        <pc:spChg chg="del">
          <ac:chgData name="Koo Hyeonmo" userId="2334cf3743a127b3" providerId="LiveId" clId="{F62436E7-9F17-44DF-B486-C50115D3FD38}" dt="2021-05-03T02:55:39.187" v="117" actId="478"/>
          <ac:spMkLst>
            <pc:docMk/>
            <pc:sldMk cId="1579057024" sldId="258"/>
            <ac:spMk id="6" creationId="{164A1824-7B4C-483B-94A3-912C90279BC0}"/>
          </ac:spMkLst>
        </pc:spChg>
        <pc:spChg chg="add mod">
          <ac:chgData name="Koo Hyeonmo" userId="2334cf3743a127b3" providerId="LiveId" clId="{F62436E7-9F17-44DF-B486-C50115D3FD38}" dt="2021-05-03T02:55:40.322" v="118"/>
          <ac:spMkLst>
            <pc:docMk/>
            <pc:sldMk cId="1579057024" sldId="258"/>
            <ac:spMk id="7" creationId="{00A3FD6C-943D-41D5-A4E5-3634DED1274E}"/>
          </ac:spMkLst>
        </pc:spChg>
      </pc:sldChg>
      <pc:sldChg chg="modSp del mod">
        <pc:chgData name="Koo Hyeonmo" userId="2334cf3743a127b3" providerId="LiveId" clId="{F62436E7-9F17-44DF-B486-C50115D3FD38}" dt="2021-05-03T02:55:45.078" v="119" actId="47"/>
        <pc:sldMkLst>
          <pc:docMk/>
          <pc:sldMk cId="2325336263" sldId="259"/>
        </pc:sldMkLst>
        <pc:spChg chg="mod">
          <ac:chgData name="Koo Hyeonmo" userId="2334cf3743a127b3" providerId="LiveId" clId="{F62436E7-9F17-44DF-B486-C50115D3FD38}" dt="2021-05-03T02:52:40.476" v="83" actId="14100"/>
          <ac:spMkLst>
            <pc:docMk/>
            <pc:sldMk cId="2325336263" sldId="259"/>
            <ac:spMk id="10" creationId="{2E62530A-9C3A-4985-807A-C8A9E805E080}"/>
          </ac:spMkLst>
        </pc:spChg>
      </pc:sldChg>
      <pc:sldChg chg="modSp mod">
        <pc:chgData name="Koo Hyeonmo" userId="2334cf3743a127b3" providerId="LiveId" clId="{F62436E7-9F17-44DF-B486-C50115D3FD38}" dt="2021-05-03T02:56:48.847" v="176" actId="20577"/>
        <pc:sldMkLst>
          <pc:docMk/>
          <pc:sldMk cId="4073725284" sldId="260"/>
        </pc:sldMkLst>
        <pc:spChg chg="mod">
          <ac:chgData name="Koo Hyeonmo" userId="2334cf3743a127b3" providerId="LiveId" clId="{F62436E7-9F17-44DF-B486-C50115D3FD38}" dt="2021-05-03T02:56:48.847" v="176" actId="20577"/>
          <ac:spMkLst>
            <pc:docMk/>
            <pc:sldMk cId="4073725284" sldId="260"/>
            <ac:spMk id="2" creationId="{FDD671CD-21B4-4B8A-827D-D6F43EE0FA77}"/>
          </ac:spMkLst>
        </pc:spChg>
      </pc:sldChg>
      <pc:sldChg chg="modSp mod">
        <pc:chgData name="Koo Hyeonmo" userId="2334cf3743a127b3" providerId="LiveId" clId="{F62436E7-9F17-44DF-B486-C50115D3FD38}" dt="2021-05-03T02:57:16.646" v="191" actId="20577"/>
        <pc:sldMkLst>
          <pc:docMk/>
          <pc:sldMk cId="1138830806" sldId="262"/>
        </pc:sldMkLst>
        <pc:spChg chg="mod">
          <ac:chgData name="Koo Hyeonmo" userId="2334cf3743a127b3" providerId="LiveId" clId="{F62436E7-9F17-44DF-B486-C50115D3FD38}" dt="2021-05-03T02:57:16.646" v="191" actId="20577"/>
          <ac:spMkLst>
            <pc:docMk/>
            <pc:sldMk cId="1138830806" sldId="262"/>
            <ac:spMk id="2" creationId="{FDD671CD-21B4-4B8A-827D-D6F43EE0FA77}"/>
          </ac:spMkLst>
        </pc:spChg>
      </pc:sldChg>
      <pc:sldChg chg="addSp delSp modSp mod">
        <pc:chgData name="Koo Hyeonmo" userId="2334cf3743a127b3" providerId="LiveId" clId="{F62436E7-9F17-44DF-B486-C50115D3FD38}" dt="2021-05-03T02:56:27.676" v="169"/>
        <pc:sldMkLst>
          <pc:docMk/>
          <pc:sldMk cId="266785725" sldId="263"/>
        </pc:sldMkLst>
        <pc:spChg chg="del">
          <ac:chgData name="Koo Hyeonmo" userId="2334cf3743a127b3" providerId="LiveId" clId="{F62436E7-9F17-44DF-B486-C50115D3FD38}" dt="2021-05-03T02:56:27.446" v="168" actId="478"/>
          <ac:spMkLst>
            <pc:docMk/>
            <pc:sldMk cId="266785725" sldId="263"/>
            <ac:spMk id="19" creationId="{DE8D5070-0B4D-4067-8C64-A28E76DC0EF0}"/>
          </ac:spMkLst>
        </pc:spChg>
        <pc:spChg chg="add mod">
          <ac:chgData name="Koo Hyeonmo" userId="2334cf3743a127b3" providerId="LiveId" clId="{F62436E7-9F17-44DF-B486-C50115D3FD38}" dt="2021-05-03T02:56:27.676" v="169"/>
          <ac:spMkLst>
            <pc:docMk/>
            <pc:sldMk cId="266785725" sldId="263"/>
            <ac:spMk id="20" creationId="{B49A757E-A586-4B90-8ABE-78B1D4A9F7B3}"/>
          </ac:spMkLst>
        </pc:spChg>
      </pc:sldChg>
      <pc:sldChg chg="addSp delSp modSp mod">
        <pc:chgData name="Koo Hyeonmo" userId="2334cf3743a127b3" providerId="LiveId" clId="{F62436E7-9F17-44DF-B486-C50115D3FD38}" dt="2021-05-03T02:55:26.368" v="116"/>
        <pc:sldMkLst>
          <pc:docMk/>
          <pc:sldMk cId="2746531706" sldId="264"/>
        </pc:sldMkLst>
        <pc:spChg chg="del mod">
          <ac:chgData name="Koo Hyeonmo" userId="2334cf3743a127b3" providerId="LiveId" clId="{F62436E7-9F17-44DF-B486-C50115D3FD38}" dt="2021-05-03T02:55:25.256" v="115" actId="478"/>
          <ac:spMkLst>
            <pc:docMk/>
            <pc:sldMk cId="2746531706" sldId="264"/>
            <ac:spMk id="6" creationId="{164A1824-7B4C-483B-94A3-912C90279BC0}"/>
          </ac:spMkLst>
        </pc:spChg>
        <pc:spChg chg="add mod">
          <ac:chgData name="Koo Hyeonmo" userId="2334cf3743a127b3" providerId="LiveId" clId="{F62436E7-9F17-44DF-B486-C50115D3FD38}" dt="2021-05-03T02:55:26.368" v="116"/>
          <ac:spMkLst>
            <pc:docMk/>
            <pc:sldMk cId="2746531706" sldId="264"/>
            <ac:spMk id="22" creationId="{DFDA6093-01F0-40E6-82D9-5E9EB463E392}"/>
          </ac:spMkLst>
        </pc:spChg>
      </pc:sldChg>
      <pc:sldChg chg="addSp delSp modSp mod">
        <pc:chgData name="Koo Hyeonmo" userId="2334cf3743a127b3" providerId="LiveId" clId="{F62436E7-9F17-44DF-B486-C50115D3FD38}" dt="2021-05-03T02:56:36.660" v="171"/>
        <pc:sldMkLst>
          <pc:docMk/>
          <pc:sldMk cId="177650348" sldId="265"/>
        </pc:sldMkLst>
        <pc:spChg chg="del">
          <ac:chgData name="Koo Hyeonmo" userId="2334cf3743a127b3" providerId="LiveId" clId="{F62436E7-9F17-44DF-B486-C50115D3FD38}" dt="2021-05-03T02:56:36.384" v="170" actId="478"/>
          <ac:spMkLst>
            <pc:docMk/>
            <pc:sldMk cId="177650348" sldId="265"/>
            <ac:spMk id="38" creationId="{91834DF6-A448-4174-A178-616BA05772DA}"/>
          </ac:spMkLst>
        </pc:spChg>
        <pc:spChg chg="add mod">
          <ac:chgData name="Koo Hyeonmo" userId="2334cf3743a127b3" providerId="LiveId" clId="{F62436E7-9F17-44DF-B486-C50115D3FD38}" dt="2021-05-03T02:56:36.660" v="171"/>
          <ac:spMkLst>
            <pc:docMk/>
            <pc:sldMk cId="177650348" sldId="265"/>
            <ac:spMk id="40" creationId="{8236D0CB-2A37-4EDB-846E-58135BA50CEF}"/>
          </ac:spMkLst>
        </pc:spChg>
      </pc:sldChg>
      <pc:sldChg chg="modSp mod">
        <pc:chgData name="Koo Hyeonmo" userId="2334cf3743a127b3" providerId="LiveId" clId="{F62436E7-9F17-44DF-B486-C50115D3FD38}" dt="2021-05-03T02:56:17.342" v="167" actId="20577"/>
        <pc:sldMkLst>
          <pc:docMk/>
          <pc:sldMk cId="1290384741" sldId="266"/>
        </pc:sldMkLst>
        <pc:spChg chg="mod">
          <ac:chgData name="Koo Hyeonmo" userId="2334cf3743a127b3" providerId="LiveId" clId="{F62436E7-9F17-44DF-B486-C50115D3FD38}" dt="2021-05-03T02:56:17.342" v="167" actId="20577"/>
          <ac:spMkLst>
            <pc:docMk/>
            <pc:sldMk cId="1290384741" sldId="266"/>
            <ac:spMk id="2" creationId="{FDD671CD-21B4-4B8A-827D-D6F43EE0FA77}"/>
          </ac:spMkLst>
        </pc:spChg>
      </pc:sldChg>
      <pc:sldChg chg="addSp delSp modSp mod">
        <pc:chgData name="Koo Hyeonmo" userId="2334cf3743a127b3" providerId="LiveId" clId="{F62436E7-9F17-44DF-B486-C50115D3FD38}" dt="2021-05-03T02:56:42.110" v="173"/>
        <pc:sldMkLst>
          <pc:docMk/>
          <pc:sldMk cId="1850043921" sldId="267"/>
        </pc:sldMkLst>
        <pc:spChg chg="del">
          <ac:chgData name="Koo Hyeonmo" userId="2334cf3743a127b3" providerId="LiveId" clId="{F62436E7-9F17-44DF-B486-C50115D3FD38}" dt="2021-05-03T02:56:41.822" v="172" actId="478"/>
          <ac:spMkLst>
            <pc:docMk/>
            <pc:sldMk cId="1850043921" sldId="267"/>
            <ac:spMk id="37" creationId="{A611B21B-8449-47E0-8FC1-B3FC30C5628A}"/>
          </ac:spMkLst>
        </pc:spChg>
        <pc:spChg chg="add mod">
          <ac:chgData name="Koo Hyeonmo" userId="2334cf3743a127b3" providerId="LiveId" clId="{F62436E7-9F17-44DF-B486-C50115D3FD38}" dt="2021-05-03T02:56:42.110" v="173"/>
          <ac:spMkLst>
            <pc:docMk/>
            <pc:sldMk cId="1850043921" sldId="267"/>
            <ac:spMk id="38" creationId="{E3D0B8D1-E2D5-4DF2-A5C1-E200B66B626A}"/>
          </ac:spMkLst>
        </pc:spChg>
      </pc:sldChg>
      <pc:sldChg chg="addSp delSp modSp mod">
        <pc:chgData name="Koo Hyeonmo" userId="2334cf3743a127b3" providerId="LiveId" clId="{F62436E7-9F17-44DF-B486-C50115D3FD38}" dt="2021-05-07T02:32:20.363" v="208" actId="14100"/>
        <pc:sldMkLst>
          <pc:docMk/>
          <pc:sldMk cId="340178544" sldId="268"/>
        </pc:sldMkLst>
        <pc:spChg chg="del">
          <ac:chgData name="Koo Hyeonmo" userId="2334cf3743a127b3" providerId="LiveId" clId="{F62436E7-9F17-44DF-B486-C50115D3FD38}" dt="2021-05-03T02:56:55.069" v="177" actId="478"/>
          <ac:spMkLst>
            <pc:docMk/>
            <pc:sldMk cId="340178544" sldId="268"/>
            <ac:spMk id="2" creationId="{FDD671CD-21B4-4B8A-827D-D6F43EE0FA77}"/>
          </ac:spMkLst>
        </pc:spChg>
        <pc:spChg chg="add mod">
          <ac:chgData name="Koo Hyeonmo" userId="2334cf3743a127b3" providerId="LiveId" clId="{F62436E7-9F17-44DF-B486-C50115D3FD38}" dt="2021-05-03T02:56:55.275" v="178"/>
          <ac:spMkLst>
            <pc:docMk/>
            <pc:sldMk cId="340178544" sldId="268"/>
            <ac:spMk id="18" creationId="{3FB31C10-4611-4F20-B7D6-511AA9383F1A}"/>
          </ac:spMkLst>
        </pc:spChg>
        <pc:picChg chg="mod">
          <ac:chgData name="Koo Hyeonmo" userId="2334cf3743a127b3" providerId="LiveId" clId="{F62436E7-9F17-44DF-B486-C50115D3FD38}" dt="2021-05-07T02:32:20.363" v="208" actId="14100"/>
          <ac:picMkLst>
            <pc:docMk/>
            <pc:sldMk cId="340178544" sldId="268"/>
            <ac:picMk id="9" creationId="{7100CDE4-3351-40AE-B9F0-4F7C64EC0C3C}"/>
          </ac:picMkLst>
        </pc:picChg>
        <pc:picChg chg="mod">
          <ac:chgData name="Koo Hyeonmo" userId="2334cf3743a127b3" providerId="LiveId" clId="{F62436E7-9F17-44DF-B486-C50115D3FD38}" dt="2021-05-07T02:31:45.488" v="206" actId="14100"/>
          <ac:picMkLst>
            <pc:docMk/>
            <pc:sldMk cId="340178544" sldId="268"/>
            <ac:picMk id="1026" creationId="{6DBBCD0D-A78F-45B5-B91C-E5FE689BBED3}"/>
          </ac:picMkLst>
        </pc:picChg>
      </pc:sldChg>
      <pc:sldChg chg="addSp delSp modSp mod">
        <pc:chgData name="Koo Hyeonmo" userId="2334cf3743a127b3" providerId="LiveId" clId="{F62436E7-9F17-44DF-B486-C50115D3FD38}" dt="2021-05-03T02:57:00.467" v="182"/>
        <pc:sldMkLst>
          <pc:docMk/>
          <pc:sldMk cId="546256398" sldId="269"/>
        </pc:sldMkLst>
        <pc:spChg chg="del">
          <ac:chgData name="Koo Hyeonmo" userId="2334cf3743a127b3" providerId="LiveId" clId="{F62436E7-9F17-44DF-B486-C50115D3FD38}" dt="2021-05-03T02:57:00.144" v="181" actId="478"/>
          <ac:spMkLst>
            <pc:docMk/>
            <pc:sldMk cId="546256398" sldId="269"/>
            <ac:spMk id="2" creationId="{FDD671CD-21B4-4B8A-827D-D6F43EE0FA77}"/>
          </ac:spMkLst>
        </pc:spChg>
        <pc:spChg chg="add mod">
          <ac:chgData name="Koo Hyeonmo" userId="2334cf3743a127b3" providerId="LiveId" clId="{F62436E7-9F17-44DF-B486-C50115D3FD38}" dt="2021-05-03T02:57:00.467" v="182"/>
          <ac:spMkLst>
            <pc:docMk/>
            <pc:sldMk cId="546256398" sldId="269"/>
            <ac:spMk id="14" creationId="{588C3E20-80EE-4AD1-9B35-1AC35D8111B8}"/>
          </ac:spMkLst>
        </pc:spChg>
      </pc:sldChg>
      <pc:sldChg chg="addSp delSp modSp mod">
        <pc:chgData name="Koo Hyeonmo" userId="2334cf3743a127b3" providerId="LiveId" clId="{F62436E7-9F17-44DF-B486-C50115D3FD38}" dt="2021-05-03T02:57:06.902" v="186"/>
        <pc:sldMkLst>
          <pc:docMk/>
          <pc:sldMk cId="210096704" sldId="270"/>
        </pc:sldMkLst>
        <pc:spChg chg="del">
          <ac:chgData name="Koo Hyeonmo" userId="2334cf3743a127b3" providerId="LiveId" clId="{F62436E7-9F17-44DF-B486-C50115D3FD38}" dt="2021-05-03T02:57:06.695" v="185" actId="478"/>
          <ac:spMkLst>
            <pc:docMk/>
            <pc:sldMk cId="210096704" sldId="270"/>
            <ac:spMk id="2" creationId="{FDD671CD-21B4-4B8A-827D-D6F43EE0FA77}"/>
          </ac:spMkLst>
        </pc:spChg>
        <pc:spChg chg="add mod">
          <ac:chgData name="Koo Hyeonmo" userId="2334cf3743a127b3" providerId="LiveId" clId="{F62436E7-9F17-44DF-B486-C50115D3FD38}" dt="2021-05-03T02:57:06.902" v="186"/>
          <ac:spMkLst>
            <pc:docMk/>
            <pc:sldMk cId="210096704" sldId="270"/>
            <ac:spMk id="4" creationId="{C885A9E7-2DA6-4D73-A8FE-3990BEFB45C1}"/>
          </ac:spMkLst>
        </pc:spChg>
      </pc:sldChg>
      <pc:sldChg chg="addSp delSp modSp mod">
        <pc:chgData name="Koo Hyeonmo" userId="2334cf3743a127b3" providerId="LiveId" clId="{F62436E7-9F17-44DF-B486-C50115D3FD38}" dt="2021-05-03T02:56:58.049" v="180"/>
        <pc:sldMkLst>
          <pc:docMk/>
          <pc:sldMk cId="2521794382" sldId="272"/>
        </pc:sldMkLst>
        <pc:spChg chg="del">
          <ac:chgData name="Koo Hyeonmo" userId="2334cf3743a127b3" providerId="LiveId" clId="{F62436E7-9F17-44DF-B486-C50115D3FD38}" dt="2021-05-03T02:56:57.793" v="179" actId="478"/>
          <ac:spMkLst>
            <pc:docMk/>
            <pc:sldMk cId="2521794382" sldId="272"/>
            <ac:spMk id="2" creationId="{FDD671CD-21B4-4B8A-827D-D6F43EE0FA77}"/>
          </ac:spMkLst>
        </pc:spChg>
        <pc:spChg chg="add mod">
          <ac:chgData name="Koo Hyeonmo" userId="2334cf3743a127b3" providerId="LiveId" clId="{F62436E7-9F17-44DF-B486-C50115D3FD38}" dt="2021-05-03T02:56:58.049" v="180"/>
          <ac:spMkLst>
            <pc:docMk/>
            <pc:sldMk cId="2521794382" sldId="272"/>
            <ac:spMk id="20" creationId="{1F36650A-8579-40F6-B379-D096B1257017}"/>
          </ac:spMkLst>
        </pc:spChg>
      </pc:sldChg>
      <pc:sldChg chg="addSp delSp modSp mod">
        <pc:chgData name="Koo Hyeonmo" userId="2334cf3743a127b3" providerId="LiveId" clId="{F62436E7-9F17-44DF-B486-C50115D3FD38}" dt="2021-05-03T02:57:03.646" v="184"/>
        <pc:sldMkLst>
          <pc:docMk/>
          <pc:sldMk cId="2979692154" sldId="273"/>
        </pc:sldMkLst>
        <pc:spChg chg="del">
          <ac:chgData name="Koo Hyeonmo" userId="2334cf3743a127b3" providerId="LiveId" clId="{F62436E7-9F17-44DF-B486-C50115D3FD38}" dt="2021-05-03T02:57:03.447" v="183" actId="478"/>
          <ac:spMkLst>
            <pc:docMk/>
            <pc:sldMk cId="2979692154" sldId="273"/>
            <ac:spMk id="2" creationId="{FDD671CD-21B4-4B8A-827D-D6F43EE0FA77}"/>
          </ac:spMkLst>
        </pc:spChg>
        <pc:spChg chg="add mod">
          <ac:chgData name="Koo Hyeonmo" userId="2334cf3743a127b3" providerId="LiveId" clId="{F62436E7-9F17-44DF-B486-C50115D3FD38}" dt="2021-05-03T02:57:03.646" v="184"/>
          <ac:spMkLst>
            <pc:docMk/>
            <pc:sldMk cId="2979692154" sldId="273"/>
            <ac:spMk id="9" creationId="{7503B1C2-8249-470F-BE8C-DCBB5A031242}"/>
          </ac:spMkLst>
        </pc:spChg>
      </pc:sldChg>
      <pc:sldChg chg="addSp delSp modSp mod">
        <pc:chgData name="Koo Hyeonmo" userId="2334cf3743a127b3" providerId="LiveId" clId="{F62436E7-9F17-44DF-B486-C50115D3FD38}" dt="2021-05-03T02:57:10.077" v="188"/>
        <pc:sldMkLst>
          <pc:docMk/>
          <pc:sldMk cId="2127765807" sldId="276"/>
        </pc:sldMkLst>
        <pc:spChg chg="del">
          <ac:chgData name="Koo Hyeonmo" userId="2334cf3743a127b3" providerId="LiveId" clId="{F62436E7-9F17-44DF-B486-C50115D3FD38}" dt="2021-05-03T02:57:09.888" v="187" actId="478"/>
          <ac:spMkLst>
            <pc:docMk/>
            <pc:sldMk cId="2127765807" sldId="276"/>
            <ac:spMk id="2" creationId="{FDD671CD-21B4-4B8A-827D-D6F43EE0FA77}"/>
          </ac:spMkLst>
        </pc:spChg>
        <pc:spChg chg="add mod">
          <ac:chgData name="Koo Hyeonmo" userId="2334cf3743a127b3" providerId="LiveId" clId="{F62436E7-9F17-44DF-B486-C50115D3FD38}" dt="2021-05-03T02:57:10.077" v="188"/>
          <ac:spMkLst>
            <pc:docMk/>
            <pc:sldMk cId="2127765807" sldId="276"/>
            <ac:spMk id="18" creationId="{ED44BAC0-37E4-4FD8-9CCB-DC6F47430CD4}"/>
          </ac:spMkLst>
        </pc:spChg>
      </pc:sldChg>
      <pc:sldChg chg="addSp delSp modSp mod">
        <pc:chgData name="Koo Hyeonmo" userId="2334cf3743a127b3" providerId="LiveId" clId="{F62436E7-9F17-44DF-B486-C50115D3FD38}" dt="2021-05-03T02:57:24.952" v="195"/>
        <pc:sldMkLst>
          <pc:docMk/>
          <pc:sldMk cId="2347022923" sldId="277"/>
        </pc:sldMkLst>
        <pc:spChg chg="del">
          <ac:chgData name="Koo Hyeonmo" userId="2334cf3743a127b3" providerId="LiveId" clId="{F62436E7-9F17-44DF-B486-C50115D3FD38}" dt="2021-05-03T02:57:24.673" v="194" actId="478"/>
          <ac:spMkLst>
            <pc:docMk/>
            <pc:sldMk cId="2347022923" sldId="277"/>
            <ac:spMk id="2" creationId="{FDD671CD-21B4-4B8A-827D-D6F43EE0FA77}"/>
          </ac:spMkLst>
        </pc:spChg>
        <pc:spChg chg="add mod">
          <ac:chgData name="Koo Hyeonmo" userId="2334cf3743a127b3" providerId="LiveId" clId="{F62436E7-9F17-44DF-B486-C50115D3FD38}" dt="2021-05-03T02:57:24.952" v="195"/>
          <ac:spMkLst>
            <pc:docMk/>
            <pc:sldMk cId="2347022923" sldId="277"/>
            <ac:spMk id="7" creationId="{6D06937C-1DD1-4218-96A6-E1FEDB4175E7}"/>
          </ac:spMkLst>
        </pc:spChg>
      </pc:sldChg>
      <pc:sldChg chg="addSp delSp modSp mod">
        <pc:chgData name="Koo Hyeonmo" userId="2334cf3743a127b3" providerId="LiveId" clId="{F62436E7-9F17-44DF-B486-C50115D3FD38}" dt="2021-05-03T02:57:27.869" v="197"/>
        <pc:sldMkLst>
          <pc:docMk/>
          <pc:sldMk cId="1207475183" sldId="278"/>
        </pc:sldMkLst>
        <pc:spChg chg="del">
          <ac:chgData name="Koo Hyeonmo" userId="2334cf3743a127b3" providerId="LiveId" clId="{F62436E7-9F17-44DF-B486-C50115D3FD38}" dt="2021-05-03T02:57:27.614" v="196" actId="478"/>
          <ac:spMkLst>
            <pc:docMk/>
            <pc:sldMk cId="1207475183" sldId="278"/>
            <ac:spMk id="2" creationId="{FDD671CD-21B4-4B8A-827D-D6F43EE0FA77}"/>
          </ac:spMkLst>
        </pc:spChg>
        <pc:spChg chg="add mod">
          <ac:chgData name="Koo Hyeonmo" userId="2334cf3743a127b3" providerId="LiveId" clId="{F62436E7-9F17-44DF-B486-C50115D3FD38}" dt="2021-05-03T02:57:27.869" v="197"/>
          <ac:spMkLst>
            <pc:docMk/>
            <pc:sldMk cId="1207475183" sldId="278"/>
            <ac:spMk id="9" creationId="{A50C3C40-53DF-4D78-B0EE-D61CAAA0984F}"/>
          </ac:spMkLst>
        </pc:spChg>
      </pc:sldChg>
      <pc:sldChg chg="addSp delSp modSp mod">
        <pc:chgData name="Koo Hyeonmo" userId="2334cf3743a127b3" providerId="LiveId" clId="{F62436E7-9F17-44DF-B486-C50115D3FD38}" dt="2021-05-03T02:57:31.516" v="199"/>
        <pc:sldMkLst>
          <pc:docMk/>
          <pc:sldMk cId="2301478121" sldId="279"/>
        </pc:sldMkLst>
        <pc:spChg chg="del">
          <ac:chgData name="Koo Hyeonmo" userId="2334cf3743a127b3" providerId="LiveId" clId="{F62436E7-9F17-44DF-B486-C50115D3FD38}" dt="2021-05-03T02:57:31.066" v="198" actId="478"/>
          <ac:spMkLst>
            <pc:docMk/>
            <pc:sldMk cId="2301478121" sldId="279"/>
            <ac:spMk id="2" creationId="{FDD671CD-21B4-4B8A-827D-D6F43EE0FA77}"/>
          </ac:spMkLst>
        </pc:spChg>
        <pc:spChg chg="add mod">
          <ac:chgData name="Koo Hyeonmo" userId="2334cf3743a127b3" providerId="LiveId" clId="{F62436E7-9F17-44DF-B486-C50115D3FD38}" dt="2021-05-03T02:57:31.516" v="199"/>
          <ac:spMkLst>
            <pc:docMk/>
            <pc:sldMk cId="2301478121" sldId="279"/>
            <ac:spMk id="8" creationId="{EB4CD590-47B7-4894-A6EF-B2EC836B2E15}"/>
          </ac:spMkLst>
        </pc:spChg>
      </pc:sldChg>
      <pc:sldChg chg="addSp delSp modSp mod delAnim modNotesTx">
        <pc:chgData name="Koo Hyeonmo" userId="2334cf3743a127b3" providerId="LiveId" clId="{F62436E7-9F17-44DF-B486-C50115D3FD38}" dt="2021-05-03T02:57:22.647" v="193"/>
        <pc:sldMkLst>
          <pc:docMk/>
          <pc:sldMk cId="574019419" sldId="280"/>
        </pc:sldMkLst>
        <pc:spChg chg="del">
          <ac:chgData name="Koo Hyeonmo" userId="2334cf3743a127b3" providerId="LiveId" clId="{F62436E7-9F17-44DF-B486-C50115D3FD38}" dt="2021-05-03T02:57:22.262" v="192" actId="478"/>
          <ac:spMkLst>
            <pc:docMk/>
            <pc:sldMk cId="574019419" sldId="280"/>
            <ac:spMk id="2" creationId="{FDD671CD-21B4-4B8A-827D-D6F43EE0FA77}"/>
          </ac:spMkLst>
        </pc:spChg>
        <pc:spChg chg="add mod">
          <ac:chgData name="Koo Hyeonmo" userId="2334cf3743a127b3" providerId="LiveId" clId="{F62436E7-9F17-44DF-B486-C50115D3FD38}" dt="2021-05-03T02:57:22.647" v="193"/>
          <ac:spMkLst>
            <pc:docMk/>
            <pc:sldMk cId="574019419" sldId="280"/>
            <ac:spMk id="6" creationId="{E5ADDBEC-3C2F-4AD5-9217-869ECB04A758}"/>
          </ac:spMkLst>
        </pc:spChg>
        <pc:spChg chg="del">
          <ac:chgData name="Koo Hyeonmo" userId="2334cf3743a127b3" providerId="LiveId" clId="{F62436E7-9F17-44DF-B486-C50115D3FD38}" dt="2021-05-03T02:44:25.573" v="22" actId="478"/>
          <ac:spMkLst>
            <pc:docMk/>
            <pc:sldMk cId="574019419" sldId="280"/>
            <ac:spMk id="8" creationId="{56D8F696-2434-453A-8AC2-C909C8897A98}"/>
          </ac:spMkLst>
        </pc:spChg>
        <pc:spChg chg="mod">
          <ac:chgData name="Koo Hyeonmo" userId="2334cf3743a127b3" providerId="LiveId" clId="{F62436E7-9F17-44DF-B486-C50115D3FD38}" dt="2021-05-03T02:47:36.538" v="81" actId="20577"/>
          <ac:spMkLst>
            <pc:docMk/>
            <pc:sldMk cId="574019419" sldId="280"/>
            <ac:spMk id="19" creationId="{5B21E542-2F3A-41D8-AE60-D9193E0735F4}"/>
          </ac:spMkLst>
        </pc:spChg>
        <pc:spChg chg="mod">
          <ac:chgData name="Koo Hyeonmo" userId="2334cf3743a127b3" providerId="LiveId" clId="{F62436E7-9F17-44DF-B486-C50115D3FD38}" dt="2021-05-03T02:44:33.052" v="24" actId="1076"/>
          <ac:spMkLst>
            <pc:docMk/>
            <pc:sldMk cId="574019419" sldId="280"/>
            <ac:spMk id="35" creationId="{4C14E8D5-6DAE-43C8-93E3-3387212C5A7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01:31:1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96 18196 0 0,'-25'-10'40'0'0,"-7"-1"-16"0"0,-4-5-40 0 0,-8-1-280 0 0,21 6-648 0 0,8-1-977 0 0,5 5-1207 0 0,10 1-889 0 0,8 2 672 0 0,18 2-232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BE68-2F43-4F4D-B7B6-339A0D1073F1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0EEBE-4FA7-4F08-9145-89AB803B9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8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ko-KR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1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200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ko-KR" sz="1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  <m:r>
                                    <a:rPr lang="en-US" altLang="ko-KR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ko-KR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ko-KR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altLang="ko-KR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ko-KR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20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∫1▒𝑑𝑎/(𝑎^2 𝐻(𝑎) )</a:t>
                </a:r>
                <a:r>
                  <a:rPr lang="en-US" altLang="ko-KR" sz="1200" b="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altLang="ko-KR" sz="120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∫1</a:t>
                </a:r>
                <a:r>
                  <a:rPr lang="en-US" altLang="ko-KR" sz="1200" b="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▒</a:t>
                </a:r>
                <a:r>
                  <a:rPr lang="en-US" altLang="ko-KR" sz="120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𝑑𝑎/(𝑎^2</a:t>
                </a:r>
                <a:r>
                  <a:rPr lang="en-US" altLang="ko-KR" sz="1200" b="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𝐻_0 √(Ω_𝑚0 𝑎^(−3)+</a:t>
                </a:r>
                <a:r>
                  <a:rPr lang="en-US" altLang="ko-KR" sz="120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Ω_</a:t>
                </a:r>
                <a:r>
                  <a:rPr lang="en-US" altLang="ko-KR" sz="1200" b="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𝑟</a:t>
                </a:r>
                <a:r>
                  <a:rPr lang="en-US" altLang="ko-KR" sz="120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0 𝑎^(−</a:t>
                </a:r>
                <a:r>
                  <a:rPr lang="en-US" altLang="ko-KR" sz="1200" b="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4) ))~</a:t>
                </a:r>
                <a:r>
                  <a:rPr lang="en-US" altLang="ko-KR" sz="120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√(Ω_𝑚0</a:t>
                </a:r>
                <a:r>
                  <a:rPr lang="en-US" altLang="ko-KR" sz="1200" b="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𝑎</a:t>
                </a:r>
                <a:r>
                  <a:rPr lang="en-US" altLang="ko-KR" sz="1200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+Ω_𝑟0 )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EEBE-4FA7-4F08-9145-89AB803B9D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40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053F3A-8C89-4137-BA1E-1E86A8E46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259358E-DBA5-42A4-A8F4-E627D29F2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148F0B-2E55-496E-B4F1-F5FA8A3C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CC25DF-3036-4DD9-A512-0B12BFD8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430E73-5EA2-4681-985A-0BB3BF7E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67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9B1F4F-214F-4CD3-9F0F-66A41644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F40FB41-52DC-4D2B-A10A-66159F7AF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FC9D0-ADBE-4C84-94C7-9D07984D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E47E6A-6C56-4728-B93E-2AEF55FF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25FF4B-64F3-4E93-9D0F-C19C2EE1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4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0DBA0B-3FD0-49D2-82A3-3B4A9A599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722F8C4-BF68-49C0-AB38-C399F870F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CE7BF1-82AF-45D1-BD6B-62361CF2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8A41C3-9AAD-40F1-8C33-77F9AECC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D8FF61-163B-4DB3-BB83-C7E993A1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06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8B6FCD-D324-48E6-9BA9-63952E1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8B7526-75BF-40EB-AC36-0D40EBAE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9EE2A6-5823-4428-ACB4-6AFDA386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3E74D7-2EF7-45CB-8E80-DD1274CF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87FE33-C974-47A0-BD56-0EA4C3AC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0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09B0FE-41D2-4CC6-BC2D-9F9ADF81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654112-759B-4618-8B2E-07106DB99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A63C79-D056-4CD4-BB10-E3709372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C1D79F-8AFA-4955-93EA-B0A70D94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D94538-1958-4A6E-BEEA-6D98A662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45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7C06DC-6B89-4291-B5AA-4CF1DF0A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B31F89-54EB-4001-AF0B-0EB887948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960A611-9878-4021-98BE-51CD4B66A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A02291-8CE3-4EE9-85B6-2E0BA139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73AACB-DDED-4130-8B39-39231E3B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4B1597-A259-4855-8F90-A56C5099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49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0E1376-AA4B-4A22-AB4C-E353D3D3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B8E2E1-581C-44A2-BA7F-6FCB34CA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8AC960-5D10-4504-9EDE-65CD5023D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6C2C772-C640-41EF-B8AA-CFEEB511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324CC49-D252-4592-867C-47B3A8F82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D382733-BF71-4607-9088-81108CF7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246290C-7B82-44E2-BA9C-D2FF0A9A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A71583D-B2E5-4484-BF41-C31AA2F8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16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78D2FD-E6B0-4C98-B99A-D6175B1B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109ACB3-133E-4E65-A288-ABDE70A2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62525A-6893-4F3D-980E-D9C54AEF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5496420-7325-42F1-8190-359C1962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3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86F23C2-718A-4773-ACEF-BF427838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FF641F5-B22F-4706-A894-EE0C259A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6ABB61-C013-4932-896D-B95E9F32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65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FDDC6A-FE7F-4DEA-99C4-F80BF480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1976B-6C26-4B62-8269-2CCE6556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69CB366-EE2C-4C63-8D6C-CF3F32F29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A448DE-3BF1-44A8-937A-522C0EED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D972A8-C16B-466F-9FE9-79058EE0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00A31CA-9D39-4AA3-942F-0F29EB57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55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7BEC8C-972B-467E-BD4D-591E0B15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D13C2B-C1D8-44F9-88E5-FD30B5E9F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132ED78-57F2-48E8-958F-D1248403F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785A86-00C8-44CD-9D42-8D9848BE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897D5C-D540-41A9-9A82-F7BBF6F6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477CF0-3515-4702-9C9E-7A9C8736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73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FD5C111-5077-4650-AB42-89DAD2DA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33BD5F-4363-4C7B-B1F2-A89D04971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AEDF3B-19BF-4DD4-B01A-F51879D82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838CD-8B53-42FD-8CBB-6931C4F638ED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9A2047-1B2F-4A2F-BC0A-6207CFA25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1B4276-EE1C-4C02-A7CF-D92C15E1C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61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gif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9DF8C7-3E6B-4DFB-A28B-C66AE0BBA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20780" r="19886" b="20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700FAC14-E371-4085-8140-AA47E22B9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9840" y="4265426"/>
            <a:ext cx="2052320" cy="665162"/>
          </a:xfrm>
        </p:spPr>
        <p:txBody>
          <a:bodyPr/>
          <a:lstStyle/>
          <a:p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</a:rPr>
              <a:t>Hyeonmo Koo</a:t>
            </a:r>
            <a:endParaRPr lang="ko-KR" altLang="en-US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508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BD5E837-872E-4B05-BC2A-11577D63F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320" y="1703294"/>
            <a:ext cx="8087360" cy="1596000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</a:rPr>
              <a:t>11. The</a:t>
            </a:r>
            <a:r>
              <a:rPr lang="ko-KR" altLang="en-US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altLang="ko-KR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</a:rPr>
              <a:t>Cosmic Microwave Background(CMB)</a:t>
            </a:r>
            <a:endParaRPr lang="ko-KR" altLang="en-US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508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31B6B541-5CB8-412B-83E4-F1D41E3B1ADA}"/>
                  </a:ext>
                </a:extLst>
              </p14:cNvPr>
              <p14:cNvContentPartPr/>
              <p14:nvPr/>
            </p14:nvContentPartPr>
            <p14:xfrm>
              <a:off x="-805746" y="4881766"/>
              <a:ext cx="66960" cy="34560"/>
            </p14:xfrm>
          </p:contentPart>
        </mc:Choice>
        <mc:Fallback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31B6B541-5CB8-412B-83E4-F1D41E3B1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14386" y="4872766"/>
                <a:ext cx="84600" cy="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18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08D1AA-2808-42AD-8719-FDFAD9E00C0C}"/>
                  </a:ext>
                </a:extLst>
              </p:cNvPr>
              <p:cNvSpPr txBox="1"/>
              <p:nvPr/>
            </p:nvSpPr>
            <p:spPr>
              <a:xfrm>
                <a:off x="6098466" y="723084"/>
                <a:ext cx="4551606" cy="2570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ko-KR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ko-KR" alt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</m:d>
                          <m:f>
                            <m:fPr>
                              <m:ctrlP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ko-KR" alt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ko-KR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ko-KR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altLang="ko-KR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ko-K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ko-K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ko-K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ko-K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08D1AA-2808-42AD-8719-FDFAD9E00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66" y="723084"/>
                <a:ext cx="4551606" cy="2570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타원 11">
            <a:extLst>
              <a:ext uri="{FF2B5EF4-FFF2-40B4-BE49-F238E27FC236}">
                <a16:creationId xmlns:a16="http://schemas.microsoft.com/office/drawing/2014/main" id="{701C6D4E-4ECB-487D-B204-3AF39A961114}"/>
              </a:ext>
            </a:extLst>
          </p:cNvPr>
          <p:cNvSpPr/>
          <p:nvPr/>
        </p:nvSpPr>
        <p:spPr>
          <a:xfrm>
            <a:off x="600635" y="883024"/>
            <a:ext cx="3603812" cy="36038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FA301A9-8506-4020-A2F6-0ABC34C42C72}"/>
              </a:ext>
            </a:extLst>
          </p:cNvPr>
          <p:cNvCxnSpPr/>
          <p:nvPr/>
        </p:nvCxnSpPr>
        <p:spPr>
          <a:xfrm flipV="1">
            <a:off x="2402541" y="1869142"/>
            <a:ext cx="1568824" cy="8426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>
            <a:extLst>
              <a:ext uri="{FF2B5EF4-FFF2-40B4-BE49-F238E27FC236}">
                <a16:creationId xmlns:a16="http://schemas.microsoft.com/office/drawing/2014/main" id="{E5D14961-86C1-4188-A25F-5295FF73BC82}"/>
              </a:ext>
            </a:extLst>
          </p:cNvPr>
          <p:cNvSpPr/>
          <p:nvPr/>
        </p:nvSpPr>
        <p:spPr>
          <a:xfrm>
            <a:off x="3947458" y="1798918"/>
            <a:ext cx="140448" cy="140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E9AF7A-2E06-4243-B12F-9DD680889F76}"/>
                  </a:ext>
                </a:extLst>
              </p:cNvPr>
              <p:cNvSpPr txBox="1"/>
              <p:nvPr/>
            </p:nvSpPr>
            <p:spPr>
              <a:xfrm>
                <a:off x="3094249" y="2315598"/>
                <a:ext cx="403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E9AF7A-2E06-4243-B12F-9DD68088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249" y="2315598"/>
                <a:ext cx="403444" cy="369332"/>
              </a:xfrm>
              <a:prstGeom prst="rect">
                <a:avLst/>
              </a:prstGeom>
              <a:blipFill>
                <a:blip r:embed="rId3"/>
                <a:stretch>
                  <a:fillRect t="-3333" r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9DE8B9-DCF0-4A1C-9ADC-754EA238E936}"/>
                  </a:ext>
                </a:extLst>
              </p:cNvPr>
              <p:cNvSpPr txBox="1"/>
              <p:nvPr/>
            </p:nvSpPr>
            <p:spPr>
              <a:xfrm>
                <a:off x="3926541" y="1464698"/>
                <a:ext cx="862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ko-KR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9DE8B9-DCF0-4A1C-9ADC-754EA238E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41" y="1464698"/>
                <a:ext cx="862159" cy="369332"/>
              </a:xfrm>
              <a:prstGeom prst="rect">
                <a:avLst/>
              </a:prstGeom>
              <a:blipFill>
                <a:blip r:embed="rId4"/>
                <a:stretch>
                  <a:fillRect t="-3279" r="-169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76F3EB9-7D42-4DB8-B684-44D72FCDE3DA}"/>
              </a:ext>
            </a:extLst>
          </p:cNvPr>
          <p:cNvCxnSpPr>
            <a:cxnSpLocks/>
          </p:cNvCxnSpPr>
          <p:nvPr/>
        </p:nvCxnSpPr>
        <p:spPr>
          <a:xfrm flipV="1">
            <a:off x="2402541" y="1181300"/>
            <a:ext cx="960664" cy="15305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>
            <a:extLst>
              <a:ext uri="{FF2B5EF4-FFF2-40B4-BE49-F238E27FC236}">
                <a16:creationId xmlns:a16="http://schemas.microsoft.com/office/drawing/2014/main" id="{A4AE1B74-3BCD-4C21-BF69-8659AB22DA48}"/>
              </a:ext>
            </a:extLst>
          </p:cNvPr>
          <p:cNvSpPr/>
          <p:nvPr/>
        </p:nvSpPr>
        <p:spPr>
          <a:xfrm>
            <a:off x="3316888" y="1110106"/>
            <a:ext cx="140448" cy="1404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D666ED-8CB3-41C5-8CCB-38332DEA0576}"/>
                  </a:ext>
                </a:extLst>
              </p:cNvPr>
              <p:cNvSpPr txBox="1"/>
              <p:nvPr/>
            </p:nvSpPr>
            <p:spPr>
              <a:xfrm>
                <a:off x="3295971" y="775886"/>
                <a:ext cx="94602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ko-KR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D666ED-8CB3-41C5-8CCB-38332DEA0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71" y="775886"/>
                <a:ext cx="946028" cy="404983"/>
              </a:xfrm>
              <a:prstGeom prst="rect">
                <a:avLst/>
              </a:prstGeom>
              <a:blipFill>
                <a:blip r:embed="rId5"/>
                <a:stretch>
                  <a:fillRect r="-187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9A553D-FB7C-4B12-AA90-45D18186124C}"/>
                  </a:ext>
                </a:extLst>
              </p:cNvPr>
              <p:cNvSpPr txBox="1"/>
              <p:nvPr/>
            </p:nvSpPr>
            <p:spPr>
              <a:xfrm>
                <a:off x="2479859" y="1567098"/>
                <a:ext cx="472309" cy="37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9A553D-FB7C-4B12-AA90-45D18186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59" y="1567098"/>
                <a:ext cx="472309" cy="379463"/>
              </a:xfrm>
              <a:prstGeom prst="rect">
                <a:avLst/>
              </a:prstGeom>
              <a:blipFill>
                <a:blip r:embed="rId6"/>
                <a:stretch>
                  <a:fillRect r="-11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원호 7">
            <a:extLst>
              <a:ext uri="{FF2B5EF4-FFF2-40B4-BE49-F238E27FC236}">
                <a16:creationId xmlns:a16="http://schemas.microsoft.com/office/drawing/2014/main" id="{F3B13389-FE0B-4F56-8894-18EB27D84248}"/>
              </a:ext>
            </a:extLst>
          </p:cNvPr>
          <p:cNvSpPr/>
          <p:nvPr/>
        </p:nvSpPr>
        <p:spPr>
          <a:xfrm>
            <a:off x="1748385" y="2070966"/>
            <a:ext cx="1308312" cy="1308312"/>
          </a:xfrm>
          <a:prstGeom prst="arc">
            <a:avLst>
              <a:gd name="adj1" fmla="val 18120753"/>
              <a:gd name="adj2" fmla="val 19839183"/>
            </a:avLst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9FF5D1-CB3E-449A-B10D-F7135B1342AE}"/>
                  </a:ext>
                </a:extLst>
              </p:cNvPr>
              <p:cNvSpPr txBox="1"/>
              <p:nvPr/>
            </p:nvSpPr>
            <p:spPr>
              <a:xfrm>
                <a:off x="2866987" y="1884064"/>
                <a:ext cx="402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ko-KR" altLang="en-US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9FF5D1-CB3E-449A-B10D-F7135B134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987" y="1884064"/>
                <a:ext cx="4029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DBBCD0D-A78F-45B5-B91C-E5FE689BB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9630" r="9112" b="2744"/>
          <a:stretch/>
        </p:blipFill>
        <p:spPr bwMode="auto">
          <a:xfrm>
            <a:off x="666921" y="2879000"/>
            <a:ext cx="4357024" cy="36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100CDE4-3351-40AE-B9F0-4F7C64EC0C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131" y="2772460"/>
            <a:ext cx="5454869" cy="3743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FA367C-CF1C-4FD1-BC5A-E793E844E02E}"/>
                  </a:ext>
                </a:extLst>
              </p:cNvPr>
              <p:cNvSpPr txBox="1"/>
              <p:nvPr/>
            </p:nvSpPr>
            <p:spPr>
              <a:xfrm>
                <a:off x="4856405" y="4627281"/>
                <a:ext cx="247919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ko-KR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ko-KR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altLang="ko-KR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𝟏𝟖𝟎</m:t>
                          </m:r>
                          <m:r>
                            <a:rPr lang="en-US" altLang="ko-KR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altLang="ko-KR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en-US" altLang="ko-KR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FA367C-CF1C-4FD1-BC5A-E793E844E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05" y="4627281"/>
                <a:ext cx="247919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FB31C10-4611-4F20-B7D6-511AA9383F1A}"/>
              </a:ext>
            </a:extLst>
          </p:cNvPr>
          <p:cNvSpPr txBox="1"/>
          <p:nvPr/>
        </p:nvSpPr>
        <p:spPr>
          <a:xfrm>
            <a:off x="743752" y="0"/>
            <a:ext cx="2842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3401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타원 17">
            <a:extLst>
              <a:ext uri="{FF2B5EF4-FFF2-40B4-BE49-F238E27FC236}">
                <a16:creationId xmlns:a16="http://schemas.microsoft.com/office/drawing/2014/main" id="{3E02FD21-3093-47BE-A3ED-4AEF05287E37}"/>
              </a:ext>
            </a:extLst>
          </p:cNvPr>
          <p:cNvSpPr/>
          <p:nvPr/>
        </p:nvSpPr>
        <p:spPr>
          <a:xfrm>
            <a:off x="600635" y="883024"/>
            <a:ext cx="3603812" cy="36038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1C3CBB0-2898-44C6-A285-0073ACB29351}"/>
              </a:ext>
            </a:extLst>
          </p:cNvPr>
          <p:cNvCxnSpPr>
            <a:cxnSpLocks/>
          </p:cNvCxnSpPr>
          <p:nvPr/>
        </p:nvCxnSpPr>
        <p:spPr>
          <a:xfrm flipV="1">
            <a:off x="2406817" y="1185093"/>
            <a:ext cx="956388" cy="1504602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04E26CC-A44D-4642-86E0-BC127936EBA7}"/>
              </a:ext>
            </a:extLst>
          </p:cNvPr>
          <p:cNvCxnSpPr>
            <a:cxnSpLocks/>
          </p:cNvCxnSpPr>
          <p:nvPr/>
        </p:nvCxnSpPr>
        <p:spPr>
          <a:xfrm flipV="1">
            <a:off x="2402541" y="2117859"/>
            <a:ext cx="1105786" cy="5939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91B218-E10E-4ED0-8D09-9E0640933111}"/>
                  </a:ext>
                </a:extLst>
              </p:cNvPr>
              <p:cNvSpPr txBox="1"/>
              <p:nvPr/>
            </p:nvSpPr>
            <p:spPr>
              <a:xfrm>
                <a:off x="3057369" y="2300723"/>
                <a:ext cx="398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ko-KR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91B218-E10E-4ED0-8D09-9E0640933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69" y="2300723"/>
                <a:ext cx="398186" cy="369332"/>
              </a:xfrm>
              <a:prstGeom prst="rect">
                <a:avLst/>
              </a:prstGeom>
              <a:blipFill>
                <a:blip r:embed="rId2"/>
                <a:stretch>
                  <a:fillRect t="-19672" r="-2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02BD781-486B-4C10-9793-86083EAD4E22}"/>
              </a:ext>
            </a:extLst>
          </p:cNvPr>
          <p:cNvCxnSpPr>
            <a:cxnSpLocks/>
          </p:cNvCxnSpPr>
          <p:nvPr/>
        </p:nvCxnSpPr>
        <p:spPr>
          <a:xfrm flipV="1">
            <a:off x="2402541" y="2207025"/>
            <a:ext cx="316847" cy="5047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>
            <a:extLst>
              <a:ext uri="{FF2B5EF4-FFF2-40B4-BE49-F238E27FC236}">
                <a16:creationId xmlns:a16="http://schemas.microsoft.com/office/drawing/2014/main" id="{15A48CC7-86F5-4B62-BD57-DAB8771922E0}"/>
              </a:ext>
            </a:extLst>
          </p:cNvPr>
          <p:cNvSpPr/>
          <p:nvPr/>
        </p:nvSpPr>
        <p:spPr>
          <a:xfrm>
            <a:off x="3316888" y="1110106"/>
            <a:ext cx="140448" cy="140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08C296-803A-455B-8D9B-62D1891EB555}"/>
                  </a:ext>
                </a:extLst>
              </p:cNvPr>
              <p:cNvSpPr txBox="1"/>
              <p:nvPr/>
            </p:nvSpPr>
            <p:spPr>
              <a:xfrm>
                <a:off x="3295971" y="775886"/>
                <a:ext cx="861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ko-KR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08C296-803A-455B-8D9B-62D1891EB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71" y="775886"/>
                <a:ext cx="861390" cy="369332"/>
              </a:xfrm>
              <a:prstGeom prst="rect">
                <a:avLst/>
              </a:prstGeom>
              <a:blipFill>
                <a:blip r:embed="rId3"/>
                <a:stretch>
                  <a:fillRect t="-3279" r="-170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DD2EF9-C2AC-440D-A69B-7EF2732BCE98}"/>
                  </a:ext>
                </a:extLst>
              </p:cNvPr>
              <p:cNvSpPr txBox="1"/>
              <p:nvPr/>
            </p:nvSpPr>
            <p:spPr>
              <a:xfrm>
                <a:off x="2217133" y="2157826"/>
                <a:ext cx="403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DD2EF9-C2AC-440D-A69B-7EF2732BC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33" y="2157826"/>
                <a:ext cx="403444" cy="369332"/>
              </a:xfrm>
              <a:prstGeom prst="rect">
                <a:avLst/>
              </a:prstGeom>
              <a:blipFill>
                <a:blip r:embed="rId4"/>
                <a:stretch>
                  <a:fillRect t="-3279" r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직사각형 1024">
            <a:extLst>
              <a:ext uri="{FF2B5EF4-FFF2-40B4-BE49-F238E27FC236}">
                <a16:creationId xmlns:a16="http://schemas.microsoft.com/office/drawing/2014/main" id="{00D5B201-B01C-4AC9-941F-27F699EFE146}"/>
              </a:ext>
            </a:extLst>
          </p:cNvPr>
          <p:cNvSpPr/>
          <p:nvPr/>
        </p:nvSpPr>
        <p:spPr>
          <a:xfrm rot="20034455">
            <a:off x="3834002" y="1250553"/>
            <a:ext cx="426720" cy="127660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9E28A5-0F37-4C76-847E-51570E78CF78}"/>
              </a:ext>
            </a:extLst>
          </p:cNvPr>
          <p:cNvSpPr txBox="1"/>
          <p:nvPr/>
        </p:nvSpPr>
        <p:spPr>
          <a:xfrm>
            <a:off x="3599668" y="250026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FF00"/>
                </a:solidFill>
                <a:latin typeface="Abadi" panose="020B0604020104020204" pitchFamily="34" charset="0"/>
              </a:rPr>
              <a:t>HOT</a:t>
            </a:r>
            <a:endParaRPr lang="ko-KR" altLang="en-US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E8F538E-F29A-4CC7-BE2B-84EEE5D8E037}"/>
              </a:ext>
            </a:extLst>
          </p:cNvPr>
          <p:cNvSpPr/>
          <p:nvPr/>
        </p:nvSpPr>
        <p:spPr>
          <a:xfrm rot="20034455">
            <a:off x="610749" y="2790698"/>
            <a:ext cx="426720" cy="1276604"/>
          </a:xfrm>
          <a:prstGeom prst="rect">
            <a:avLst/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5463F1-88A6-4725-83CE-AD13F8043531}"/>
              </a:ext>
            </a:extLst>
          </p:cNvPr>
          <p:cNvSpPr txBox="1"/>
          <p:nvPr/>
        </p:nvSpPr>
        <p:spPr>
          <a:xfrm>
            <a:off x="1133903" y="3376785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COLD</a:t>
            </a:r>
            <a:endParaRPr lang="ko-KR" altLang="en-US" b="1" dirty="0">
              <a:solidFill>
                <a:srgbClr val="00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719C380-B74B-4F86-B8FE-7D251ACCA33F}"/>
                  </a:ext>
                </a:extLst>
              </p:cNvPr>
              <p:cNvSpPr txBox="1"/>
              <p:nvPr/>
            </p:nvSpPr>
            <p:spPr>
              <a:xfrm>
                <a:off x="4744801" y="796041"/>
                <a:ext cx="7010396" cy="4606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Observed photon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sz="2000" b="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r>
                  <a:rPr lang="en-US" altLang="ko-KR" sz="2000" b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Emitting photon momentum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ko-KR" sz="2000" b="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2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ad>
                        <m:radPr>
                          <m:degHide m:val="on"/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en-US" altLang="ko-K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ko-K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ko-K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en-US" altLang="ko-K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ko-K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rad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acc>
                            <m:accPr>
                              <m:chr m:val="̂"/>
                              <m:ctrlPr>
                                <a:rPr lang="en-US" altLang="ko-K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altLang="ko-K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altLang="ko-K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ko-KR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altLang="ko-KR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ko-KR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ko-K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ko-KR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ko-KR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altLang="ko-K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r>
                  <a:rPr lang="en-US" altLang="ko-KR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From</a:t>
                </a:r>
                <a:r>
                  <a:rPr lang="ko-KR" altLang="en-US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altLang="ko-KR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the</a:t>
                </a:r>
                <a:r>
                  <a:rPr lang="ko-KR" altLang="en-US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altLang="ko-KR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WMAP</a:t>
                </a:r>
                <a:r>
                  <a:rPr lang="ko-KR" altLang="en-US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altLang="ko-KR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experiment</a:t>
                </a:r>
                <a:r>
                  <a:rPr lang="ko-KR" altLang="en-US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≅1.23×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ko-KR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the Earth is moving through with a speed of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=371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en-US" altLang="ko-KR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ko-KR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endParaRPr lang="en-US" altLang="ko-KR" sz="20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719C380-B74B-4F86-B8FE-7D251ACCA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801" y="796041"/>
                <a:ext cx="7010396" cy="4606774"/>
              </a:xfrm>
              <a:prstGeom prst="rect">
                <a:avLst/>
              </a:prstGeom>
              <a:blipFill>
                <a:blip r:embed="rId5"/>
                <a:stretch>
                  <a:fillRect l="-870" t="-7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C2C7B30E-69FF-4796-828F-91873D6403A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52563" y="1176003"/>
            <a:ext cx="316847" cy="504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E4B03A-24B2-43E7-AF1D-BF380C176BB5}"/>
                  </a:ext>
                </a:extLst>
              </p:cNvPr>
              <p:cNvSpPr txBox="1"/>
              <p:nvPr/>
            </p:nvSpPr>
            <p:spPr>
              <a:xfrm>
                <a:off x="2861072" y="1077541"/>
                <a:ext cx="3944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E4B03A-24B2-43E7-AF1D-BF380C176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072" y="1077541"/>
                <a:ext cx="394467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3197756-AA04-4C6E-8929-5B39C583E838}"/>
              </a:ext>
            </a:extLst>
          </p:cNvPr>
          <p:cNvSpPr txBox="1"/>
          <p:nvPr/>
        </p:nvSpPr>
        <p:spPr>
          <a:xfrm>
            <a:off x="5011270" y="99643"/>
            <a:ext cx="6738044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Abadi" panose="020B0604020104020204" pitchFamily="34" charset="0"/>
              </a:rPr>
              <a:t>Dipole Anisotropy : Doppler Shift</a:t>
            </a:r>
            <a:endParaRPr lang="ko-KR" alt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CMB dipole anisotropy">
            <a:extLst>
              <a:ext uri="{FF2B5EF4-FFF2-40B4-BE49-F238E27FC236}">
                <a16:creationId xmlns:a16="http://schemas.microsoft.com/office/drawing/2014/main" id="{768FE457-D8D6-4E9E-8302-326645D4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9" y="4613145"/>
            <a:ext cx="3505152" cy="17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36650A-8579-40F6-B379-D096B1257017}"/>
              </a:ext>
            </a:extLst>
          </p:cNvPr>
          <p:cNvSpPr txBox="1"/>
          <p:nvPr/>
        </p:nvSpPr>
        <p:spPr>
          <a:xfrm>
            <a:off x="743752" y="0"/>
            <a:ext cx="2842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25217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336C185-0E0D-46E3-8166-47A2702E956B}"/>
              </a:ext>
            </a:extLst>
          </p:cNvPr>
          <p:cNvSpPr txBox="1"/>
          <p:nvPr/>
        </p:nvSpPr>
        <p:spPr>
          <a:xfrm>
            <a:off x="4670612" y="99643"/>
            <a:ext cx="7419360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Abadi" panose="020B0604020104020204" pitchFamily="34" charset="0"/>
              </a:rPr>
              <a:t>What is the Origin of high-order anisotropy?</a:t>
            </a:r>
            <a:endParaRPr lang="ko-KR" alt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38A3F-DB6D-4C54-A1E7-6AFCC8D79FD9}"/>
                  </a:ext>
                </a:extLst>
              </p:cNvPr>
              <p:cNvSpPr txBox="1"/>
              <p:nvPr/>
            </p:nvSpPr>
            <p:spPr>
              <a:xfrm>
                <a:off x="3976914" y="915723"/>
                <a:ext cx="7772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m:rPr>
                              <m:sty m:val="p"/>
                            </m:rPr>
                            <a:rPr lang="en-US" altLang="ko-KR" sz="2400" b="0" i="0" dirty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sSup>
                        <m:sSupPr>
                          <m:ctrlP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𝑐𝑑𝑡</m:t>
                              </m:r>
                            </m:e>
                          </m:d>
                        </m:e>
                        <m:sup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m:rPr>
                              <m:sty m:val="p"/>
                            </m:rPr>
                            <a:rPr lang="en-US" altLang="ko-KR" sz="2400" b="0" i="0" dirty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d>
                        <m:dPr>
                          <m:ctrlP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ko-K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2400" b="0" i="1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2400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240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ko-KR" sz="2400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ko-KR" sz="240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ko-KR" sz="2400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38A3F-DB6D-4C54-A1E7-6AFCC8D79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914" y="915723"/>
                <a:ext cx="7772400" cy="1200329"/>
              </a:xfrm>
              <a:prstGeom prst="rect">
                <a:avLst/>
              </a:prstGeom>
              <a:blipFill>
                <a:blip r:embed="rId2"/>
                <a:stretch>
                  <a:fillRect l="-157" b="-6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60268-C601-4AF1-9F3B-2FC41D8EDA32}"/>
                  </a:ext>
                </a:extLst>
              </p:cNvPr>
              <p:cNvSpPr txBox="1"/>
              <p:nvPr/>
            </p:nvSpPr>
            <p:spPr>
              <a:xfrm>
                <a:off x="282386" y="1063333"/>
                <a:ext cx="3765177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ko-KR" sz="20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Perturbation of metric &amp; Distribution Function</a:t>
                </a:r>
              </a:p>
              <a:p>
                <a:pPr marL="342900" indent="-342900">
                  <a:buAutoNum type="arabicPeriod"/>
                </a:pPr>
                <a:endParaRPr lang="en-US" altLang="ko-KR" sz="20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altLang="ko-KR" sz="20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altLang="ko-KR" sz="20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altLang="ko-KR" sz="20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:endParaRPr lang="en-US" altLang="ko-KR" sz="20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altLang="ko-KR" sz="20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Boltzmann equation : Dynamic Distribution function due to collision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endParaRPr lang="en-US" altLang="ko-KR" sz="20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:endParaRPr lang="en-US" altLang="ko-KR" sz="20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:endParaRPr lang="en-US" altLang="ko-KR" sz="20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:endParaRPr lang="en-US" altLang="ko-KR" sz="20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altLang="ko-KR" sz="20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Photon density perturbation would be defined as: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60268-C601-4AF1-9F3B-2FC41D8ED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6" y="1063333"/>
                <a:ext cx="3765177" cy="4708981"/>
              </a:xfrm>
              <a:prstGeom prst="rect">
                <a:avLst/>
              </a:prstGeom>
              <a:blipFill>
                <a:blip r:embed="rId3"/>
                <a:stretch>
                  <a:fillRect l="-1456" t="-647" r="-1456" b="-1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>
            <a:extLst>
              <a:ext uri="{FF2B5EF4-FFF2-40B4-BE49-F238E27FC236}">
                <a16:creationId xmlns:a16="http://schemas.microsoft.com/office/drawing/2014/main" id="{43D31FA2-8551-4430-A57C-92983BADFDE0}"/>
              </a:ext>
            </a:extLst>
          </p:cNvPr>
          <p:cNvGrpSpPr/>
          <p:nvPr/>
        </p:nvGrpSpPr>
        <p:grpSpPr>
          <a:xfrm>
            <a:off x="3976914" y="2248509"/>
            <a:ext cx="7772400" cy="2193556"/>
            <a:chOff x="3976914" y="2248509"/>
            <a:chExt cx="7772400" cy="2193556"/>
          </a:xfrm>
        </p:grpSpPr>
        <p:sp>
          <p:nvSpPr>
            <p:cNvPr id="5" name="화살표: 아래쪽 4">
              <a:extLst>
                <a:ext uri="{FF2B5EF4-FFF2-40B4-BE49-F238E27FC236}">
                  <a16:creationId xmlns:a16="http://schemas.microsoft.com/office/drawing/2014/main" id="{15EB45F7-4C1F-4315-9D8D-88FF9AF2DF38}"/>
                </a:ext>
              </a:extLst>
            </p:cNvPr>
            <p:cNvSpPr/>
            <p:nvPr/>
          </p:nvSpPr>
          <p:spPr>
            <a:xfrm>
              <a:off x="7486596" y="2248509"/>
              <a:ext cx="753036" cy="772598"/>
            </a:xfrm>
            <a:prstGeom prst="downArrow">
              <a:avLst>
                <a:gd name="adj1" fmla="val 38312"/>
                <a:gd name="adj2" fmla="val 6158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0C83F6-27CB-47B1-BE15-3959507325F5}"/>
                    </a:ext>
                  </a:extLst>
                </p:cNvPr>
                <p:cNvSpPr txBox="1"/>
                <p:nvPr/>
              </p:nvSpPr>
              <p:spPr>
                <a:xfrm>
                  <a:off x="3976914" y="3180382"/>
                  <a:ext cx="7772400" cy="856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num>
                          <m:den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400" b="0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ko-KR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ko-KR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ko-KR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f>
                          <m:fPr>
                            <m:ctrlP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oMath>
                    </m:oMathPara>
                  </a14:m>
                  <a:endParaRPr lang="ko-KR" altLang="en-US" sz="2400" dirty="0">
                    <a:solidFill>
                      <a:schemeClr val="bg1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0C83F6-27CB-47B1-BE15-3959507325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914" y="3180382"/>
                  <a:ext cx="7772400" cy="8568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7E045CF-ED8E-4B5A-93BE-916B85D95274}"/>
                </a:ext>
              </a:extLst>
            </p:cNvPr>
            <p:cNvCxnSpPr>
              <a:cxnSpLocks/>
            </p:cNvCxnSpPr>
            <p:nvPr/>
          </p:nvCxnSpPr>
          <p:spPr>
            <a:xfrm>
              <a:off x="7073152" y="3985885"/>
              <a:ext cx="413444" cy="0"/>
            </a:xfrm>
            <a:prstGeom prst="line">
              <a:avLst/>
            </a:prstGeom>
            <a:ln w="381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A21126FB-35F4-4835-A4E2-894AAB796040}"/>
                </a:ext>
              </a:extLst>
            </p:cNvPr>
            <p:cNvCxnSpPr>
              <a:cxnSpLocks/>
            </p:cNvCxnSpPr>
            <p:nvPr/>
          </p:nvCxnSpPr>
          <p:spPr>
            <a:xfrm>
              <a:off x="8686799" y="3985885"/>
              <a:ext cx="413444" cy="0"/>
            </a:xfrm>
            <a:prstGeom prst="line">
              <a:avLst/>
            </a:prstGeom>
            <a:ln w="381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D040965-869E-46E0-A082-967572869F97}"/>
                    </a:ext>
                  </a:extLst>
                </p:cNvPr>
                <p:cNvSpPr txBox="1"/>
                <p:nvPr/>
              </p:nvSpPr>
              <p:spPr>
                <a:xfrm>
                  <a:off x="6958745" y="4072733"/>
                  <a:ext cx="229283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dirty="0">
                      <a:solidFill>
                        <a:srgbClr val="00FFFF"/>
                      </a:solidFill>
                      <a:latin typeface="Abadi" panose="020B0604020104020204" pitchFamily="34" charset="0"/>
                    </a:rPr>
                    <a:t>Affected by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𝛷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ko-KR" b="0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ko-KR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ko-KR" b="0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en-US" altLang="ko-KR" dirty="0">
                    <a:solidFill>
                      <a:srgbClr val="00FFFF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D040965-869E-46E0-A082-967572869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745" y="4072733"/>
                  <a:ext cx="229283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394" t="-22951" b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1B7AC-C96A-4A5F-BCC2-653E14983D66}"/>
                  </a:ext>
                </a:extLst>
              </p:cNvPr>
              <p:cNvSpPr txBox="1"/>
              <p:nvPr/>
            </p:nvSpPr>
            <p:spPr>
              <a:xfrm>
                <a:off x="5518298" y="5018147"/>
                <a:ext cx="4689632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ko-KR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nary>
                      <m:r>
                        <a:rPr lang="en-US" altLang="ko-KR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ko-KR" sz="2400" b="0" i="0" dirty="0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altLang="ko-KR" sz="2400" b="0" i="1" dirty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2400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ko-KR" sz="2400" b="0" i="1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altLang="ko-KR" sz="2400" b="0" i="1" dirty="0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dirty="0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ko-KR" sz="2400" b="0" i="1" dirty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dirty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E1B7AC-C96A-4A5F-BCC2-653E14983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98" y="5018147"/>
                <a:ext cx="4689632" cy="1061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0A8837C9-686D-43B6-A622-A7A1B3C759A1}"/>
              </a:ext>
            </a:extLst>
          </p:cNvPr>
          <p:cNvSpPr/>
          <p:nvPr/>
        </p:nvSpPr>
        <p:spPr>
          <a:xfrm>
            <a:off x="7486596" y="4561968"/>
            <a:ext cx="753036" cy="645126"/>
          </a:xfrm>
          <a:prstGeom prst="downArrow">
            <a:avLst>
              <a:gd name="adj1" fmla="val 38312"/>
              <a:gd name="adj2" fmla="val 3898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C3E20-80EE-4AD1-9B35-1AC35D8111B8}"/>
              </a:ext>
            </a:extLst>
          </p:cNvPr>
          <p:cNvSpPr txBox="1"/>
          <p:nvPr/>
        </p:nvSpPr>
        <p:spPr>
          <a:xfrm>
            <a:off x="743752" y="0"/>
            <a:ext cx="2842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5462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336C185-0E0D-46E3-8166-47A2702E956B}"/>
              </a:ext>
            </a:extLst>
          </p:cNvPr>
          <p:cNvSpPr txBox="1"/>
          <p:nvPr/>
        </p:nvSpPr>
        <p:spPr>
          <a:xfrm>
            <a:off x="4670612" y="99643"/>
            <a:ext cx="7419360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Abadi" panose="020B0604020104020204" pitchFamily="34" charset="0"/>
              </a:rPr>
              <a:t>What is the Origin of high-order anisotropy?</a:t>
            </a:r>
            <a:endParaRPr lang="ko-KR" alt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38A3F-DB6D-4C54-A1E7-6AFCC8D79FD9}"/>
                  </a:ext>
                </a:extLst>
              </p:cNvPr>
              <p:cNvSpPr txBox="1"/>
              <p:nvPr/>
            </p:nvSpPr>
            <p:spPr>
              <a:xfrm>
                <a:off x="2209800" y="1005370"/>
                <a:ext cx="7772400" cy="202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altLang="ko-KR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6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altLang="ko-KR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ko-KR" sz="6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altLang="ko-KR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altLang="ko-KR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ko-KR" sz="6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altLang="ko-KR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ko-KR" altLang="en-US" sz="66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D38A3F-DB6D-4C54-A1E7-6AFCC8D79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005370"/>
                <a:ext cx="7772400" cy="2023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5841EBE-CB1A-4451-8844-69BE819FB6C1}"/>
              </a:ext>
            </a:extLst>
          </p:cNvPr>
          <p:cNvCxnSpPr>
            <a:cxnSpLocks/>
          </p:cNvCxnSpPr>
          <p:nvPr/>
        </p:nvCxnSpPr>
        <p:spPr>
          <a:xfrm>
            <a:off x="2519083" y="3218329"/>
            <a:ext cx="39444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482F3C4-F27F-4763-95D7-86BEC93FD8B2}"/>
              </a:ext>
            </a:extLst>
          </p:cNvPr>
          <p:cNvSpPr txBox="1"/>
          <p:nvPr/>
        </p:nvSpPr>
        <p:spPr>
          <a:xfrm>
            <a:off x="743752" y="3429000"/>
            <a:ext cx="4719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Abadi" panose="020B0604020104020204" pitchFamily="34" charset="0"/>
              </a:rPr>
              <a:t>[Sachs Wolfe Effect]</a:t>
            </a:r>
          </a:p>
          <a:p>
            <a:endParaRPr lang="en-US" altLang="ko-KR" sz="20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r>
              <a:rPr lang="en-US" altLang="ko-KR" sz="2000" dirty="0">
                <a:solidFill>
                  <a:srgbClr val="FFFF00"/>
                </a:solidFill>
                <a:latin typeface="Abadi" panose="020B0604020104020204" pitchFamily="34" charset="0"/>
              </a:rPr>
              <a:t>Temperature Anisotropy at recombination changes due to climbing the potential well(or hill).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FDA967AB-23D0-4A6E-A9F0-0CA83B007B10}"/>
              </a:ext>
            </a:extLst>
          </p:cNvPr>
          <p:cNvCxnSpPr>
            <a:cxnSpLocks/>
          </p:cNvCxnSpPr>
          <p:nvPr/>
        </p:nvCxnSpPr>
        <p:spPr>
          <a:xfrm>
            <a:off x="7611036" y="3218329"/>
            <a:ext cx="1828799" cy="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3B4E292-A74C-4DD6-A950-584D1244A93F}"/>
              </a:ext>
            </a:extLst>
          </p:cNvPr>
          <p:cNvSpPr txBox="1"/>
          <p:nvPr/>
        </p:nvSpPr>
        <p:spPr>
          <a:xfrm>
            <a:off x="6728330" y="3429000"/>
            <a:ext cx="5211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FFFF"/>
                </a:solidFill>
                <a:latin typeface="Abadi" panose="020B0604020104020204" pitchFamily="34" charset="0"/>
              </a:rPr>
              <a:t>[Integrated Sachs Wolfe Effect]</a:t>
            </a:r>
          </a:p>
          <a:p>
            <a:endParaRPr lang="en-US" altLang="ko-KR" sz="2000" dirty="0">
              <a:solidFill>
                <a:srgbClr val="00FFFF"/>
              </a:solidFill>
              <a:latin typeface="Abadi" panose="020B0604020104020204" pitchFamily="34" charset="0"/>
            </a:endParaRPr>
          </a:p>
          <a:p>
            <a:r>
              <a:rPr lang="en-US" altLang="ko-KR" sz="2000" dirty="0">
                <a:solidFill>
                  <a:srgbClr val="00FFFF"/>
                </a:solidFill>
                <a:latin typeface="Abadi" panose="020B0604020104020204" pitchFamily="34" charset="0"/>
              </a:rPr>
              <a:t>Time-varying gravitational potential less</a:t>
            </a:r>
            <a:r>
              <a:rPr lang="ko-KR" altLang="en-US" sz="2000" dirty="0">
                <a:solidFill>
                  <a:srgbClr val="00FFFF"/>
                </a:solidFill>
                <a:latin typeface="Abadi" panose="020B0604020104020204" pitchFamily="34" charset="0"/>
              </a:rPr>
              <a:t> </a:t>
            </a:r>
            <a:r>
              <a:rPr lang="en-US" altLang="ko-KR" sz="2000" dirty="0">
                <a:solidFill>
                  <a:srgbClr val="00FFFF"/>
                </a:solidFill>
                <a:latin typeface="Abadi" panose="020B0604020104020204" pitchFamily="34" charset="0"/>
              </a:rPr>
              <a:t>affects temperature anisotropy.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00FFFF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FFFF"/>
                </a:solidFill>
                <a:latin typeface="Abadi" panose="020B0604020104020204" pitchFamily="34" charset="0"/>
              </a:rPr>
              <a:t>Early ISW : Small presence of radiation still at decoupling.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FFFF"/>
                </a:solidFill>
                <a:latin typeface="Abadi" panose="020B0604020104020204" pitchFamily="34" charset="0"/>
              </a:rPr>
              <a:t>Late ISW : Due to Dark Energy.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3B1C2-8249-470F-BE8C-DCBB5A031242}"/>
              </a:ext>
            </a:extLst>
          </p:cNvPr>
          <p:cNvSpPr txBox="1"/>
          <p:nvPr/>
        </p:nvSpPr>
        <p:spPr>
          <a:xfrm>
            <a:off x="743752" y="0"/>
            <a:ext cx="2842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29796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F9A953C-602C-425B-B342-6A3C10664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6" y="708215"/>
            <a:ext cx="11585568" cy="5782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5A9E7-2DA6-4D73-A8FE-3990BEFB45C1}"/>
              </a:ext>
            </a:extLst>
          </p:cNvPr>
          <p:cNvSpPr txBox="1"/>
          <p:nvPr/>
        </p:nvSpPr>
        <p:spPr>
          <a:xfrm>
            <a:off x="743752" y="0"/>
            <a:ext cx="2842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21009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83D18575-1A4D-4E55-B154-C8B4F6791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3" y="640176"/>
            <a:ext cx="9125374" cy="5198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6A9A3-CF08-492D-A9BA-184AF676B5C4}"/>
                  </a:ext>
                </a:extLst>
              </p:cNvPr>
              <p:cNvSpPr txBox="1"/>
              <p:nvPr/>
            </p:nvSpPr>
            <p:spPr>
              <a:xfrm>
                <a:off x="4670612" y="99643"/>
                <a:ext cx="7419360" cy="54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What is the meaning</a:t>
                </a:r>
                <a:r>
                  <a:rPr lang="ko-KR" altLang="en-US" sz="2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altLang="ko-KR" sz="2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of</a:t>
                </a:r>
                <a:r>
                  <a:rPr lang="ko-KR" altLang="en-US" sz="2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altLang="ko-KR" sz="2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the peak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p>
                    </m:sSubSup>
                  </m:oMath>
                </a14:m>
                <a:r>
                  <a:rPr lang="en-US" altLang="ko-KR" sz="2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?</a:t>
                </a:r>
                <a:endParaRPr lang="ko-KR" altLang="en-US" sz="2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6A9A3-CF08-492D-A9BA-184AF676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12" y="99643"/>
                <a:ext cx="7419360" cy="540533"/>
              </a:xfrm>
              <a:prstGeom prst="rect">
                <a:avLst/>
              </a:prstGeom>
              <a:blipFill>
                <a:blip r:embed="rId3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타원 6">
            <a:extLst>
              <a:ext uri="{FF2B5EF4-FFF2-40B4-BE49-F238E27FC236}">
                <a16:creationId xmlns:a16="http://schemas.microsoft.com/office/drawing/2014/main" id="{27D0EEFB-BAC7-462B-B9E8-2854C5F1A78A}"/>
              </a:ext>
            </a:extLst>
          </p:cNvPr>
          <p:cNvSpPr/>
          <p:nvPr/>
        </p:nvSpPr>
        <p:spPr>
          <a:xfrm>
            <a:off x="9641185" y="2066426"/>
            <a:ext cx="2346042" cy="234604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21FBDC27-A189-46B6-AD10-9260ED48AA5E}"/>
              </a:ext>
            </a:extLst>
          </p:cNvPr>
          <p:cNvSpPr/>
          <p:nvPr/>
        </p:nvSpPr>
        <p:spPr>
          <a:xfrm rot="10800000">
            <a:off x="11083212" y="3095907"/>
            <a:ext cx="467833" cy="287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9E3697D2-F400-42D4-8030-C5CB278F2CE6}"/>
              </a:ext>
            </a:extLst>
          </p:cNvPr>
          <p:cNvSpPr/>
          <p:nvPr/>
        </p:nvSpPr>
        <p:spPr>
          <a:xfrm>
            <a:off x="11067387" y="3382986"/>
            <a:ext cx="467833" cy="28707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BC782-C717-492B-AE89-635ACC92A923}"/>
              </a:ext>
            </a:extLst>
          </p:cNvPr>
          <p:cNvSpPr txBox="1"/>
          <p:nvPr/>
        </p:nvSpPr>
        <p:spPr>
          <a:xfrm>
            <a:off x="9728019" y="1464653"/>
            <a:ext cx="2175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Temperature Increase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98A79-5784-4BD6-825E-80DD3FDF2A72}"/>
              </a:ext>
            </a:extLst>
          </p:cNvPr>
          <p:cNvSpPr txBox="1"/>
          <p:nvPr/>
        </p:nvSpPr>
        <p:spPr>
          <a:xfrm>
            <a:off x="9728019" y="1463209"/>
            <a:ext cx="2259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Temperature Decrease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19" name="그래픽 18" descr="배지 체크 표시1 윤곽선">
            <a:extLst>
              <a:ext uri="{FF2B5EF4-FFF2-40B4-BE49-F238E27FC236}">
                <a16:creationId xmlns:a16="http://schemas.microsoft.com/office/drawing/2014/main" id="{C1C67A9B-D424-4473-932E-D37AF439B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518" y="1803207"/>
            <a:ext cx="590514" cy="590514"/>
          </a:xfrm>
          <a:prstGeom prst="rect">
            <a:avLst/>
          </a:prstGeom>
        </p:spPr>
      </p:pic>
      <p:pic>
        <p:nvPicPr>
          <p:cNvPr id="20" name="그래픽 19" descr="배지 체크 표시1 윤곽선">
            <a:extLst>
              <a:ext uri="{FF2B5EF4-FFF2-40B4-BE49-F238E27FC236}">
                <a16:creationId xmlns:a16="http://schemas.microsoft.com/office/drawing/2014/main" id="{12F5D290-6917-4C72-8CCB-FC0AE251E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6102" y="3773645"/>
            <a:ext cx="590514" cy="590514"/>
          </a:xfrm>
          <a:prstGeom prst="rect">
            <a:avLst/>
          </a:prstGeom>
        </p:spPr>
      </p:pic>
      <p:pic>
        <p:nvPicPr>
          <p:cNvPr id="21" name="그래픽 20" descr="배지 체크 표시1 윤곽선">
            <a:extLst>
              <a:ext uri="{FF2B5EF4-FFF2-40B4-BE49-F238E27FC236}">
                <a16:creationId xmlns:a16="http://schemas.microsoft.com/office/drawing/2014/main" id="{B7C797E6-E9EB-4C38-9A15-8BBE7566A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7494" y="1625185"/>
            <a:ext cx="590514" cy="590514"/>
          </a:xfrm>
          <a:prstGeom prst="rect">
            <a:avLst/>
          </a:prstGeom>
        </p:spPr>
      </p:pic>
      <p:pic>
        <p:nvPicPr>
          <p:cNvPr id="22" name="그래픽 21" descr="배지 체크 표시1 윤곽선">
            <a:extLst>
              <a:ext uri="{FF2B5EF4-FFF2-40B4-BE49-F238E27FC236}">
                <a16:creationId xmlns:a16="http://schemas.microsoft.com/office/drawing/2014/main" id="{63EF295A-F4FE-47FA-AEED-B124D07AB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8614" y="3670065"/>
            <a:ext cx="590514" cy="590514"/>
          </a:xfrm>
          <a:prstGeom prst="rect">
            <a:avLst/>
          </a:prstGeom>
        </p:spPr>
      </p:pic>
      <p:pic>
        <p:nvPicPr>
          <p:cNvPr id="23" name="그래픽 22" descr="배지 체크 표시1 윤곽선">
            <a:extLst>
              <a:ext uri="{FF2B5EF4-FFF2-40B4-BE49-F238E27FC236}">
                <a16:creationId xmlns:a16="http://schemas.microsoft.com/office/drawing/2014/main" id="{859F3358-D363-413C-8B2D-FCFEB9E86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0150" y="1881269"/>
            <a:ext cx="590514" cy="5905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F8564EA-CF2B-46C5-9C65-505DFDCAFCB9}"/>
              </a:ext>
            </a:extLst>
          </p:cNvPr>
          <p:cNvSpPr txBox="1"/>
          <p:nvPr/>
        </p:nvSpPr>
        <p:spPr>
          <a:xfrm>
            <a:off x="9890916" y="1490158"/>
            <a:ext cx="1933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Photon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Decoupled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129495-2619-41DB-8DB5-72978AB1DFEC}"/>
              </a:ext>
            </a:extLst>
          </p:cNvPr>
          <p:cNvSpPr txBox="1"/>
          <p:nvPr/>
        </p:nvSpPr>
        <p:spPr>
          <a:xfrm>
            <a:off x="2003032" y="5947557"/>
            <a:ext cx="818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00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Baryonic Acoustic Oscillation (BAO)</a:t>
            </a:r>
            <a:endParaRPr lang="ko-KR" altLang="en-US" sz="3600" dirty="0">
              <a:solidFill>
                <a:srgbClr val="00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44BAC0-37E4-4FD8-9CCB-DC6F47430CD4}"/>
              </a:ext>
            </a:extLst>
          </p:cNvPr>
          <p:cNvSpPr txBox="1"/>
          <p:nvPr/>
        </p:nvSpPr>
        <p:spPr>
          <a:xfrm>
            <a:off x="743752" y="0"/>
            <a:ext cx="2842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21277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42000" y="142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/>
      <p:bldP spid="10" grpId="1"/>
      <p:bldP spid="10" grpId="2"/>
      <p:bldP spid="10" grpId="3"/>
      <p:bldP spid="15" grpId="0"/>
      <p:bldP spid="15" grpId="1"/>
      <p:bldP spid="15" grpId="2"/>
      <p:bldP spid="15" grpId="3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-1" y="0"/>
            <a:ext cx="432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200" dirty="0">
                <a:solidFill>
                  <a:schemeClr val="bg2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581AF528-225B-4330-8857-1AFE91E3A06C}"/>
              </a:ext>
            </a:extLst>
          </p:cNvPr>
          <p:cNvSpPr/>
          <p:nvPr/>
        </p:nvSpPr>
        <p:spPr>
          <a:xfrm>
            <a:off x="1954306" y="2909047"/>
            <a:ext cx="1039906" cy="103990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57D9FE9D-C113-4A8C-B284-F61410353652}"/>
              </a:ext>
            </a:extLst>
          </p:cNvPr>
          <p:cNvSpPr/>
          <p:nvPr/>
        </p:nvSpPr>
        <p:spPr>
          <a:xfrm>
            <a:off x="7566212" y="2909047"/>
            <a:ext cx="1039906" cy="1039906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719B920-E2F5-4EB4-9EEF-2B23D0A8467B}"/>
              </a:ext>
            </a:extLst>
          </p:cNvPr>
          <p:cNvSpPr/>
          <p:nvPr/>
        </p:nvSpPr>
        <p:spPr>
          <a:xfrm>
            <a:off x="5925671" y="1268506"/>
            <a:ext cx="4320988" cy="432098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0BE46EB-8AE2-4EF1-8F1B-CB8AFA1EBFB9}"/>
              </a:ext>
            </a:extLst>
          </p:cNvPr>
          <p:cNvCxnSpPr>
            <a:cxnSpLocks/>
          </p:cNvCxnSpPr>
          <p:nvPr/>
        </p:nvCxnSpPr>
        <p:spPr>
          <a:xfrm flipV="1">
            <a:off x="7879976" y="2084295"/>
            <a:ext cx="1909483" cy="86587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AE7E6FB-1254-4756-A9CC-C5ED35087C55}"/>
              </a:ext>
            </a:extLst>
          </p:cNvPr>
          <p:cNvCxnSpPr>
            <a:cxnSpLocks/>
          </p:cNvCxnSpPr>
          <p:nvPr/>
        </p:nvCxnSpPr>
        <p:spPr>
          <a:xfrm flipV="1">
            <a:off x="8310281" y="3033771"/>
            <a:ext cx="1909483" cy="86587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14BDDC-86EC-48AF-BD7C-2C8DECEED974}"/>
                  </a:ext>
                </a:extLst>
              </p:cNvPr>
              <p:cNvSpPr txBox="1"/>
              <p:nvPr/>
            </p:nvSpPr>
            <p:spPr>
              <a:xfrm>
                <a:off x="680784" y="4213271"/>
                <a:ext cx="358694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ko-KR" sz="2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(Last Scattering)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ko-K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≅1100</m:t>
                      </m:r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14BDDC-86EC-48AF-BD7C-2C8DECEED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4" y="4213271"/>
                <a:ext cx="3586949" cy="954107"/>
              </a:xfrm>
              <a:prstGeom prst="rect">
                <a:avLst/>
              </a:prstGeom>
              <a:blipFill>
                <a:blip r:embed="rId2"/>
                <a:stretch>
                  <a:fillRect t="-6369" r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9C8EC2-CFA9-4A01-BF56-6EF0680D60C9}"/>
                  </a:ext>
                </a:extLst>
              </p:cNvPr>
              <p:cNvSpPr txBox="1"/>
              <p:nvPr/>
            </p:nvSpPr>
            <p:spPr>
              <a:xfrm>
                <a:off x="6884894" y="4213271"/>
                <a:ext cx="2402542" cy="53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2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(Current)</a:t>
                </a:r>
                <a:endParaRPr lang="ko-KR" altLang="en-US" sz="2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9C8EC2-CFA9-4A01-BF56-6EF0680D6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894" y="4213271"/>
                <a:ext cx="2402542" cy="531299"/>
              </a:xfrm>
              <a:prstGeom prst="rect">
                <a:avLst/>
              </a:prstGeom>
              <a:blipFill>
                <a:blip r:embed="rId3"/>
                <a:stretch>
                  <a:fillRect t="-11494" r="-7089" b="-29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82086FA-D45A-473D-BB09-421925B56858}"/>
              </a:ext>
            </a:extLst>
          </p:cNvPr>
          <p:cNvCxnSpPr>
            <a:cxnSpLocks/>
          </p:cNvCxnSpPr>
          <p:nvPr/>
        </p:nvCxnSpPr>
        <p:spPr>
          <a:xfrm flipV="1">
            <a:off x="8569098" y="3029614"/>
            <a:ext cx="1650666" cy="3004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301D394-85EB-41CC-9FB6-6AFC28F5A99E}"/>
              </a:ext>
            </a:extLst>
          </p:cNvPr>
          <p:cNvCxnSpPr>
            <a:cxnSpLocks/>
          </p:cNvCxnSpPr>
          <p:nvPr/>
        </p:nvCxnSpPr>
        <p:spPr>
          <a:xfrm flipV="1">
            <a:off x="8481060" y="2084296"/>
            <a:ext cx="1308399" cy="10329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원호 31">
            <a:extLst>
              <a:ext uri="{FF2B5EF4-FFF2-40B4-BE49-F238E27FC236}">
                <a16:creationId xmlns:a16="http://schemas.microsoft.com/office/drawing/2014/main" id="{CEE8EAA4-58A2-4BDE-9780-01DD0A965B14}"/>
              </a:ext>
            </a:extLst>
          </p:cNvPr>
          <p:cNvSpPr/>
          <p:nvPr/>
        </p:nvSpPr>
        <p:spPr>
          <a:xfrm>
            <a:off x="5925671" y="1264340"/>
            <a:ext cx="4320988" cy="4320988"/>
          </a:xfrm>
          <a:prstGeom prst="arc">
            <a:avLst>
              <a:gd name="adj1" fmla="val 19286105"/>
              <a:gd name="adj2" fmla="val 20934523"/>
            </a:avLst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63B4F8-43D6-40EB-B2A5-497E2CE67C35}"/>
                  </a:ext>
                </a:extLst>
              </p:cNvPr>
              <p:cNvSpPr txBox="1"/>
              <p:nvPr/>
            </p:nvSpPr>
            <p:spPr>
              <a:xfrm>
                <a:off x="10139083" y="2212329"/>
                <a:ext cx="1174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ko-KR" sz="28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8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2800" dirty="0">
                  <a:solidFill>
                    <a:srgbClr val="00FF00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63B4F8-43D6-40EB-B2A5-497E2CE67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083" y="2212329"/>
                <a:ext cx="11743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1AE755-76DE-42A0-9A86-15EBCC6FD78E}"/>
                  </a:ext>
                </a:extLst>
              </p:cNvPr>
              <p:cNvSpPr txBox="1"/>
              <p:nvPr/>
            </p:nvSpPr>
            <p:spPr>
              <a:xfrm>
                <a:off x="7741324" y="1831712"/>
                <a:ext cx="1546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ko-K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2800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1AE755-76DE-42A0-9A86-15EBCC6FD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24" y="1831712"/>
                <a:ext cx="15461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8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14E8D5-6DAE-43C8-93E3-3387212C5A7B}"/>
                  </a:ext>
                </a:extLst>
              </p:cNvPr>
              <p:cNvSpPr txBox="1"/>
              <p:nvPr/>
            </p:nvSpPr>
            <p:spPr>
              <a:xfrm>
                <a:off x="2891117" y="4981939"/>
                <a:ext cx="6409765" cy="804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ko-KR" sz="2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𝑳𝑺𝑺</m:t>
                          </m:r>
                        </m:sub>
                      </m:sSub>
                      <m:r>
                        <a:rPr lang="en-US" altLang="ko-K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altLang="ko-K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ko-K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ko-K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ko-KR" sz="2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altLang="ko-KR" sz="2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2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2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  <m:r>
                        <a:rPr lang="en-US" altLang="ko-KR" sz="2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2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𝐍𝐨</m:t>
                          </m:r>
                          <m:r>
                            <a:rPr lang="en-US" altLang="ko-KR" sz="22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2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𝐌𝐨𝐫𝐞</m:t>
                          </m:r>
                          <m:r>
                            <a:rPr lang="en-US" altLang="ko-KR" sz="22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2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𝐂𝐚𝐮𝐬𝐚𝐥</m:t>
                          </m:r>
                          <m:r>
                            <a:rPr lang="en-US" altLang="ko-KR" sz="22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2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𝐂𝐨𝐧𝐭𝐚𝐜𝐭</m:t>
                          </m:r>
                        </m:e>
                      </m:d>
                    </m:oMath>
                  </m:oMathPara>
                </a14:m>
                <a:endParaRPr lang="ko-KR" altLang="en-US" sz="22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14E8D5-6DAE-43C8-93E3-3387212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17" y="4981939"/>
                <a:ext cx="6409765" cy="804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21E542-2F3A-41D8-AE60-D9193E0735F4}"/>
                  </a:ext>
                </a:extLst>
              </p:cNvPr>
              <p:cNvSpPr txBox="1"/>
              <p:nvPr/>
            </p:nvSpPr>
            <p:spPr>
              <a:xfrm>
                <a:off x="1622613" y="1071289"/>
                <a:ext cx="8946774" cy="2123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Horizon Distance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ko-K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nary>
                        <m:nary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ko-K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trlP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ko-K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altLang="ko-KR" sz="2000" b="0" dirty="0">
                  <a:solidFill>
                    <a:schemeClr val="bg1"/>
                  </a:solidFill>
                </a:endParaRPr>
              </a:p>
              <a:p>
                <a:r>
                  <a:rPr lang="en-US" altLang="ko-KR" sz="20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Angular Diameter Distance</a:t>
                </a:r>
                <a:endParaRPr lang="en-US" altLang="ko-KR" sz="2000" b="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ko-K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nary>
                        <m:nary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trlP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ko-K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altLang="ko-K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21E542-2F3A-41D8-AE60-D9193E073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613" y="1071289"/>
                <a:ext cx="8946774" cy="2123915"/>
              </a:xfrm>
              <a:prstGeom prst="rect">
                <a:avLst/>
              </a:prstGeom>
              <a:blipFill>
                <a:blip r:embed="rId4"/>
                <a:stretch>
                  <a:fillRect l="-681" t="-17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5ADDBEC-3C2F-4AD5-9217-869ECB04A758}"/>
              </a:ext>
            </a:extLst>
          </p:cNvPr>
          <p:cNvSpPr txBox="1"/>
          <p:nvPr/>
        </p:nvSpPr>
        <p:spPr>
          <a:xfrm>
            <a:off x="-1" y="0"/>
            <a:ext cx="432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200" dirty="0">
                <a:solidFill>
                  <a:schemeClr val="bg2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57401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7B13A2-BA40-4CED-B76F-9CAF028F9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97539"/>
            <a:ext cx="10058400" cy="56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F2784-5C99-43A2-B2CB-06996B9D2EC0}"/>
                  </a:ext>
                </a:extLst>
              </p:cNvPr>
              <p:cNvSpPr txBox="1"/>
              <p:nvPr/>
            </p:nvSpPr>
            <p:spPr>
              <a:xfrm>
                <a:off x="2537012" y="2492188"/>
                <a:ext cx="970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F2784-5C99-43A2-B2CB-06996B9D2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12" y="2492188"/>
                <a:ext cx="97020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C5162A-2D41-4D15-9C86-6DFF54977C7B}"/>
                  </a:ext>
                </a:extLst>
              </p:cNvPr>
              <p:cNvSpPr txBox="1"/>
              <p:nvPr/>
            </p:nvSpPr>
            <p:spPr>
              <a:xfrm>
                <a:off x="6203577" y="2492188"/>
                <a:ext cx="970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C5162A-2D41-4D15-9C86-6DFF54977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577" y="2492188"/>
                <a:ext cx="970202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DE9330-FA95-41F4-BD84-D1D53E88F6C5}"/>
                  </a:ext>
                </a:extLst>
              </p:cNvPr>
              <p:cNvSpPr txBox="1"/>
              <p:nvPr/>
            </p:nvSpPr>
            <p:spPr>
              <a:xfrm>
                <a:off x="9654988" y="2492188"/>
                <a:ext cx="970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DE9330-FA95-41F4-BD84-D1D53E88F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988" y="2492188"/>
                <a:ext cx="970202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D06937C-1DD1-4218-96A6-E1FEDB4175E7}"/>
              </a:ext>
            </a:extLst>
          </p:cNvPr>
          <p:cNvSpPr txBox="1"/>
          <p:nvPr/>
        </p:nvSpPr>
        <p:spPr>
          <a:xfrm>
            <a:off x="-1" y="0"/>
            <a:ext cx="432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200" dirty="0">
                <a:solidFill>
                  <a:schemeClr val="bg2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234702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F2784-5C99-43A2-B2CB-06996B9D2EC0}"/>
                  </a:ext>
                </a:extLst>
              </p:cNvPr>
              <p:cNvSpPr txBox="1"/>
              <p:nvPr/>
            </p:nvSpPr>
            <p:spPr>
              <a:xfrm>
                <a:off x="2537012" y="2492188"/>
                <a:ext cx="970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F2784-5C99-43A2-B2CB-06996B9D2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12" y="2492188"/>
                <a:ext cx="970202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C5162A-2D41-4D15-9C86-6DFF54977C7B}"/>
                  </a:ext>
                </a:extLst>
              </p:cNvPr>
              <p:cNvSpPr txBox="1"/>
              <p:nvPr/>
            </p:nvSpPr>
            <p:spPr>
              <a:xfrm>
                <a:off x="6203577" y="2492188"/>
                <a:ext cx="970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C5162A-2D41-4D15-9C86-6DFF54977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577" y="2492188"/>
                <a:ext cx="97020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FB3329C8-8460-43A9-B816-591BF8B8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625" y="650813"/>
            <a:ext cx="9870750" cy="582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55C367-D47C-484F-AB72-6ED7073BA7F9}"/>
                  </a:ext>
                </a:extLst>
              </p:cNvPr>
              <p:cNvSpPr txBox="1"/>
              <p:nvPr/>
            </p:nvSpPr>
            <p:spPr>
              <a:xfrm>
                <a:off x="3458050" y="1880642"/>
                <a:ext cx="3230628" cy="1530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latin typeface="Abadi" panose="020B0604020104020204" pitchFamily="34" charset="0"/>
                  </a:rPr>
                  <a:t>In general,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altLang="ko-KR" sz="2000" dirty="0">
                  <a:latin typeface="Abadi" panose="020B0604020104020204" pitchFamily="34" charset="0"/>
                </a:endParaRPr>
              </a:p>
              <a:p>
                <a:r>
                  <a:rPr lang="en-US" altLang="ko-KR" sz="2000" dirty="0">
                    <a:latin typeface="Abadi" panose="020B0604020104020204" pitchFamily="34" charset="0"/>
                  </a:rPr>
                  <a:t>From this,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1.099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−0.085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+0.100</m:t>
                        </m:r>
                      </m:sup>
                    </m:sSubSup>
                  </m:oMath>
                </a14:m>
                <a:endParaRPr lang="en-US" altLang="ko-KR" sz="2000" b="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r>
                  <a:rPr lang="en-US" altLang="ko-KR" sz="2000" dirty="0">
                    <a:solidFill>
                      <a:srgbClr val="0000FF"/>
                    </a:solidFill>
                    <a:latin typeface="Abadi" panose="020B0604020104020204" pitchFamily="34" charset="0"/>
                  </a:rPr>
                  <a:t>So, our universe is opened!</a:t>
                </a:r>
                <a:endParaRPr lang="ko-KR" altLang="en-US" sz="2000" dirty="0">
                  <a:solidFill>
                    <a:srgbClr val="0000FF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55C367-D47C-484F-AB72-6ED7073B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050" y="1880642"/>
                <a:ext cx="3230628" cy="1530868"/>
              </a:xfrm>
              <a:prstGeom prst="rect">
                <a:avLst/>
              </a:prstGeom>
              <a:blipFill>
                <a:blip r:embed="rId5"/>
                <a:stretch>
                  <a:fillRect l="-1887" b="-6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2F4B-C28F-444F-8591-2E624F9BE291}"/>
              </a:ext>
            </a:extLst>
          </p:cNvPr>
          <p:cNvCxnSpPr>
            <a:cxnSpLocks/>
          </p:cNvCxnSpPr>
          <p:nvPr/>
        </p:nvCxnSpPr>
        <p:spPr>
          <a:xfrm>
            <a:off x="8113058" y="1034724"/>
            <a:ext cx="0" cy="4756476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D18935-E9CD-468A-8DED-78039C591E0C}"/>
                  </a:ext>
                </a:extLst>
              </p:cNvPr>
              <p:cNvSpPr txBox="1"/>
              <p:nvPr/>
            </p:nvSpPr>
            <p:spPr>
              <a:xfrm>
                <a:off x="7628964" y="5871544"/>
                <a:ext cx="9681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ko-KR" sz="2800">
                              <a:latin typeface="Cambria Math" panose="02040503050406030204" pitchFamily="18" charset="0"/>
                            </a:rPr>
                            <m:t>st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D18935-E9CD-468A-8DED-78039C59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964" y="5871544"/>
                <a:ext cx="96818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50C3C40-53DF-4D78-B0EE-D61CAAA0984F}"/>
              </a:ext>
            </a:extLst>
          </p:cNvPr>
          <p:cNvSpPr txBox="1"/>
          <p:nvPr/>
        </p:nvSpPr>
        <p:spPr>
          <a:xfrm>
            <a:off x="-1" y="0"/>
            <a:ext cx="432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200" dirty="0">
                <a:solidFill>
                  <a:schemeClr val="bg2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120747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7442A8-9FFE-45A6-858F-DE99230E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Contents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6E26B3-9B42-4BA9-BCE8-9DAE5B4CB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5646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11.1. Prelude : Transition to a Matter-Dominated Universe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11.4. Determination of Cosmological Parameter</a:t>
            </a:r>
          </a:p>
        </p:txBody>
      </p:sp>
    </p:spTree>
    <p:extLst>
      <p:ext uri="{BB962C8B-B14F-4D97-AF65-F5344CB8AC3E}">
        <p14:creationId xmlns:p14="http://schemas.microsoft.com/office/powerpoint/2010/main" val="374428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1F69FD2-2C29-4385-AFFA-E788BE899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0" y="3716046"/>
            <a:ext cx="4883472" cy="305541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14CC768-3141-4CDE-B621-5F6197A4E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0" y="631694"/>
            <a:ext cx="4883472" cy="305541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58F6AE1-4E5D-41B6-B840-2FDBAAE15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0" y="631694"/>
            <a:ext cx="4883472" cy="305541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0ADE88F-F1FE-4704-8C2E-27315DF38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0" y="3716046"/>
            <a:ext cx="4883472" cy="3055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4CD590-47B7-4894-A6EF-B2EC836B2E15}"/>
              </a:ext>
            </a:extLst>
          </p:cNvPr>
          <p:cNvSpPr txBox="1"/>
          <p:nvPr/>
        </p:nvSpPr>
        <p:spPr>
          <a:xfrm>
            <a:off x="-1" y="0"/>
            <a:ext cx="432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200" dirty="0">
                <a:solidFill>
                  <a:schemeClr val="bg2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230147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336C185-0E0D-46E3-8166-47A2702E956B}"/>
              </a:ext>
            </a:extLst>
          </p:cNvPr>
          <p:cNvSpPr txBox="1"/>
          <p:nvPr/>
        </p:nvSpPr>
        <p:spPr>
          <a:xfrm>
            <a:off x="2144273" y="99643"/>
            <a:ext cx="7903454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Healpy</a:t>
            </a:r>
            <a:r>
              <a:rPr lang="en-US" altLang="ko-KR" sz="2800" dirty="0">
                <a:solidFill>
                  <a:schemeClr val="bg1"/>
                </a:solidFill>
                <a:latin typeface="Abadi" panose="020B0604020104020204" pitchFamily="34" charset="0"/>
              </a:rPr>
              <a:t> : Python Package to handle CMB Data</a:t>
            </a:r>
            <a:endParaRPr lang="ko-KR" alt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9A0C532-2157-4243-802E-767485EC3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82" y="630942"/>
            <a:ext cx="7763436" cy="604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72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5ACF970-4FE2-49F2-81B0-454518A2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75" y="613107"/>
            <a:ext cx="7100050" cy="6115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CE0C8C-8484-4244-976A-BA64C157CD5E}"/>
              </a:ext>
            </a:extLst>
          </p:cNvPr>
          <p:cNvSpPr txBox="1"/>
          <p:nvPr/>
        </p:nvSpPr>
        <p:spPr>
          <a:xfrm>
            <a:off x="2144273" y="99643"/>
            <a:ext cx="7903454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Healpy</a:t>
            </a:r>
            <a:r>
              <a:rPr lang="en-US" altLang="ko-KR" sz="2800" dirty="0">
                <a:solidFill>
                  <a:schemeClr val="bg1"/>
                </a:solidFill>
                <a:latin typeface="Abadi" panose="020B0604020104020204" pitchFamily="34" charset="0"/>
              </a:rPr>
              <a:t> : Python Package to handle CMB Data</a:t>
            </a:r>
            <a:endParaRPr lang="ko-KR" alt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29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F970561-EB53-49DB-A71F-25116A26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4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12E50C8-F69E-4FB7-86C9-EF10D0E07F70}"/>
              </a:ext>
            </a:extLst>
          </p:cNvPr>
          <p:cNvSpPr txBox="1"/>
          <p:nvPr/>
        </p:nvSpPr>
        <p:spPr>
          <a:xfrm>
            <a:off x="5011270" y="99643"/>
            <a:ext cx="6738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Abadi" panose="020B0604020104020204" pitchFamily="34" charset="0"/>
              </a:rPr>
              <a:t>From the last presentations…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내용 개체 틀 2">
                <a:extLst>
                  <a:ext uri="{FF2B5EF4-FFF2-40B4-BE49-F238E27FC236}">
                    <a16:creationId xmlns:a16="http://schemas.microsoft.com/office/drawing/2014/main" id="{5D7ABAE7-CB90-4521-BBC2-E4B0911E6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8471"/>
                <a:ext cx="10515600" cy="5909886"/>
              </a:xfrm>
            </p:spPr>
            <p:txBody>
              <a:bodyPr>
                <a:no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Friedmann eq. for flat spacetime</a:t>
                </a:r>
              </a:p>
              <a:p>
                <a:endParaRPr lang="en-US" altLang="ko-KR" sz="11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:endParaRPr lang="en-US" altLang="ko-KR" sz="11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Physical Quantities derived from Friedmann eq.</a:t>
                </a:r>
              </a:p>
              <a:p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  <m:r>
                      <a:rPr lang="en-US" altLang="ko-KR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ko-K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4" name="내용 개체 틀 2">
                <a:extLst>
                  <a:ext uri="{FF2B5EF4-FFF2-40B4-BE49-F238E27FC236}">
                    <a16:creationId xmlns:a16="http://schemas.microsoft.com/office/drawing/2014/main" id="{5D7ABAE7-CB90-4521-BBC2-E4B0911E6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8471"/>
                <a:ext cx="10515600" cy="5909886"/>
              </a:xfrm>
              <a:blipFill>
                <a:blip r:embed="rId2"/>
                <a:stretch>
                  <a:fillRect l="-1043" t="-17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표 14">
                <a:extLst>
                  <a:ext uri="{FF2B5EF4-FFF2-40B4-BE49-F238E27FC236}">
                    <a16:creationId xmlns:a16="http://schemas.microsoft.com/office/drawing/2014/main" id="{456826D2-9DCF-4B5D-A2EB-F8B7B86019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290721"/>
                  </p:ext>
                </p:extLst>
              </p:nvPr>
            </p:nvGraphicFramePr>
            <p:xfrm>
              <a:off x="803671" y="3238276"/>
              <a:ext cx="8415197" cy="2692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0747">
                      <a:extLst>
                        <a:ext uri="{9D8B030D-6E8A-4147-A177-3AD203B41FA5}">
                          <a16:colId xmlns:a16="http://schemas.microsoft.com/office/drawing/2014/main" val="111811431"/>
                        </a:ext>
                      </a:extLst>
                    </a:gridCol>
                    <a:gridCol w="2196353">
                      <a:extLst>
                        <a:ext uri="{9D8B030D-6E8A-4147-A177-3AD203B41FA5}">
                          <a16:colId xmlns:a16="http://schemas.microsoft.com/office/drawing/2014/main" val="3474008906"/>
                        </a:ext>
                      </a:extLst>
                    </a:gridCol>
                    <a:gridCol w="2557602">
                      <a:extLst>
                        <a:ext uri="{9D8B030D-6E8A-4147-A177-3AD203B41FA5}">
                          <a16:colId xmlns:a16="http://schemas.microsoft.com/office/drawing/2014/main" val="1649368256"/>
                        </a:ext>
                      </a:extLst>
                    </a:gridCol>
                    <a:gridCol w="2160495">
                      <a:extLst>
                        <a:ext uri="{9D8B030D-6E8A-4147-A177-3AD203B41FA5}">
                          <a16:colId xmlns:a16="http://schemas.microsoft.com/office/drawing/2014/main" val="2006767795"/>
                        </a:ext>
                      </a:extLst>
                    </a:gridCol>
                  </a:tblGrid>
                  <a:tr h="34707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Component</a:t>
                          </a:r>
                          <a:endParaRPr lang="ko-KR" altLang="en-US" sz="18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Energy Density</a:t>
                          </a:r>
                          <a:r>
                            <a:rPr lang="en-US" altLang="ko-KR" sz="1800" baseline="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sz="1800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altLang="en-US" sz="18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Scale Factor</a:t>
                          </a:r>
                          <a:r>
                            <a:rPr lang="en-US" altLang="ko-KR" sz="1800" baseline="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ko-KR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∝</m:t>
                              </m:r>
                              <m:sSup>
                                <m:sSupPr>
                                  <m:ctrlPr>
                                    <a:rPr lang="en-US" altLang="ko-KR" sz="18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altLang="ko-KR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ko-KR" altLang="en-US" sz="18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Hubble Const.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altLang="ko-KR" sz="1800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 </a:t>
                          </a:r>
                          <a:endParaRPr lang="ko-KR" altLang="en-US" sz="18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075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Radiation</a:t>
                          </a:r>
                        </a:p>
                        <a:p>
                          <a:pPr algn="ctr" latinLnBrk="1"/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ko-KR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)</a:t>
                          </a:r>
                          <a:endParaRPr lang="ko-KR" altLang="en-US" sz="18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93237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Matter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)</a:t>
                          </a:r>
                          <a:endParaRPr lang="ko-KR" altLang="en-US" sz="18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91336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Cosmological Constant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ko-KR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)</a:t>
                          </a:r>
                          <a:endParaRPr lang="ko-KR" altLang="en-US" sz="18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Const.</a:t>
                          </a:r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𝛬</m:t>
                                        </m:r>
                                        <m:r>
                                          <a:rPr lang="en-US" altLang="ko-KR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/3</m:t>
                                        </m:r>
                                      </m:e>
                                    </m:rad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altLang="ko-KR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𝛬</m:t>
                                        </m:r>
                                      </m:num>
                                      <m:den>
                                        <m:r>
                                          <a:rPr lang="en-US" altLang="ko-KR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altLang="ko-KR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584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표 14">
                <a:extLst>
                  <a:ext uri="{FF2B5EF4-FFF2-40B4-BE49-F238E27FC236}">
                    <a16:creationId xmlns:a16="http://schemas.microsoft.com/office/drawing/2014/main" id="{456826D2-9DCF-4B5D-A2EB-F8B7B86019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290721"/>
                  </p:ext>
                </p:extLst>
              </p:nvPr>
            </p:nvGraphicFramePr>
            <p:xfrm>
              <a:off x="803671" y="3238276"/>
              <a:ext cx="8415197" cy="2692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0747">
                      <a:extLst>
                        <a:ext uri="{9D8B030D-6E8A-4147-A177-3AD203B41FA5}">
                          <a16:colId xmlns:a16="http://schemas.microsoft.com/office/drawing/2014/main" val="111811431"/>
                        </a:ext>
                      </a:extLst>
                    </a:gridCol>
                    <a:gridCol w="2196353">
                      <a:extLst>
                        <a:ext uri="{9D8B030D-6E8A-4147-A177-3AD203B41FA5}">
                          <a16:colId xmlns:a16="http://schemas.microsoft.com/office/drawing/2014/main" val="3474008906"/>
                        </a:ext>
                      </a:extLst>
                    </a:gridCol>
                    <a:gridCol w="2557602">
                      <a:extLst>
                        <a:ext uri="{9D8B030D-6E8A-4147-A177-3AD203B41FA5}">
                          <a16:colId xmlns:a16="http://schemas.microsoft.com/office/drawing/2014/main" val="1649368256"/>
                        </a:ext>
                      </a:extLst>
                    </a:gridCol>
                    <a:gridCol w="2160495">
                      <a:extLst>
                        <a:ext uri="{9D8B030D-6E8A-4147-A177-3AD203B41FA5}">
                          <a16:colId xmlns:a16="http://schemas.microsoft.com/office/drawing/2014/main" val="2006767795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Component</a:t>
                          </a:r>
                          <a:endParaRPr lang="ko-KR" altLang="en-US" sz="18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421" t="-8197" r="-215789" b="-6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762" t="-8197" r="-85476" b="-6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9577" t="-8197" r="-1127" b="-639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075003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7" t="-60550" r="-463415" b="-2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421" t="-60550" r="-215789" b="-2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762" t="-60550" r="-85476" b="-2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9577" t="-60550" r="-1127" b="-2577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932377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7" t="-160550" r="-463415" b="-1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421" t="-160550" r="-215789" b="-1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762" t="-160550" r="-85476" b="-1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9577" t="-160550" r="-1127" b="-1577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9133678"/>
                      </a:ext>
                    </a:extLst>
                  </a:tr>
                  <a:tr h="99199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7" t="-174233" r="-463415" b="-5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Const.</a:t>
                          </a:r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762" t="-174233" r="-85476" b="-5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9577" t="-174233" r="-1127" b="-55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5846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E06E9304-C53D-404A-A079-D368B9AF90C5}"/>
              </a:ext>
            </a:extLst>
          </p:cNvPr>
          <p:cNvSpPr/>
          <p:nvPr/>
        </p:nvSpPr>
        <p:spPr>
          <a:xfrm>
            <a:off x="9299706" y="4136050"/>
            <a:ext cx="657752" cy="5916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3FD6C-943D-41D5-A4E5-3634DED1274E}"/>
              </a:ext>
            </a:extLst>
          </p:cNvPr>
          <p:cNvSpPr txBox="1"/>
          <p:nvPr/>
        </p:nvSpPr>
        <p:spPr>
          <a:xfrm>
            <a:off x="201385" y="0"/>
            <a:ext cx="390844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11.1. Transition to a Matter-Dominated Universe</a:t>
            </a:r>
          </a:p>
          <a:p>
            <a:pPr marL="0" indent="0" algn="ctr">
              <a:buNone/>
            </a:pPr>
            <a:r>
              <a:rPr lang="en-US" altLang="ko-KR" sz="1100" dirty="0">
                <a:solidFill>
                  <a:schemeClr val="bg2">
                    <a:lumMod val="75000"/>
                  </a:schemeClr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11.3. CMB Anisotropies</a:t>
            </a:r>
          </a:p>
        </p:txBody>
      </p:sp>
    </p:spTree>
    <p:extLst>
      <p:ext uri="{BB962C8B-B14F-4D97-AF65-F5344CB8AC3E}">
        <p14:creationId xmlns:p14="http://schemas.microsoft.com/office/powerpoint/2010/main" val="157905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89391A-9225-4F63-9E17-F5751FEF04A9}"/>
              </a:ext>
            </a:extLst>
          </p:cNvPr>
          <p:cNvSpPr txBox="1"/>
          <p:nvPr/>
        </p:nvSpPr>
        <p:spPr>
          <a:xfrm>
            <a:off x="5011270" y="99643"/>
            <a:ext cx="6738044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Abadi" panose="020B0604020104020204" pitchFamily="34" charset="0"/>
              </a:rPr>
              <a:t>The time when matter-radiation equal</a:t>
            </a:r>
            <a:endParaRPr lang="ko-KR" alt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707C28-2F19-4529-854D-BB1D9B93DB43}"/>
                  </a:ext>
                </a:extLst>
              </p:cNvPr>
              <p:cNvSpPr txBox="1"/>
              <p:nvPr/>
            </p:nvSpPr>
            <p:spPr>
              <a:xfrm>
                <a:off x="1868510" y="1502838"/>
                <a:ext cx="3299012" cy="113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32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𝐞𝐪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altLang="ko-K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altLang="ko-KR" sz="32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sub>
                          </m:sSub>
                          <m:r>
                            <a:rPr lang="en-US" altLang="ko-K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altLang="ko-KR" sz="32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707C28-2F19-4529-854D-BB1D9B93D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10" y="1502838"/>
                <a:ext cx="3299012" cy="1131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8FD0882-9E25-4BF2-8318-4D146526B03F}"/>
              </a:ext>
            </a:extLst>
          </p:cNvPr>
          <p:cNvCxnSpPr>
            <a:cxnSpLocks/>
          </p:cNvCxnSpPr>
          <p:nvPr/>
        </p:nvCxnSpPr>
        <p:spPr>
          <a:xfrm>
            <a:off x="2164345" y="2651975"/>
            <a:ext cx="72614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BE0647-65AA-48CC-BB16-A21E5E16047D}"/>
              </a:ext>
            </a:extLst>
          </p:cNvPr>
          <p:cNvSpPr txBox="1"/>
          <p:nvPr/>
        </p:nvSpPr>
        <p:spPr>
          <a:xfrm>
            <a:off x="1357831" y="2716070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Matter-Radiation eq.</a:t>
            </a:r>
            <a:endParaRPr lang="ko-KR" altLang="en-US" dirty="0">
              <a:solidFill>
                <a:srgbClr val="FFC000"/>
              </a:solidFill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450150E-57C6-42DF-9A9B-135CCF0444BB}"/>
              </a:ext>
            </a:extLst>
          </p:cNvPr>
          <p:cNvCxnSpPr>
            <a:cxnSpLocks/>
          </p:cNvCxnSpPr>
          <p:nvPr/>
        </p:nvCxnSpPr>
        <p:spPr>
          <a:xfrm>
            <a:off x="3356651" y="2651975"/>
            <a:ext cx="1461247" cy="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C5E5DC-29DF-47FD-A748-83189D41B603}"/>
              </a:ext>
            </a:extLst>
          </p:cNvPr>
          <p:cNvSpPr txBox="1"/>
          <p:nvPr/>
        </p:nvSpPr>
        <p:spPr>
          <a:xfrm>
            <a:off x="4234429" y="2717411"/>
            <a:ext cx="66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FFFF"/>
                </a:solidFill>
              </a:rPr>
              <a:t>Now</a:t>
            </a:r>
            <a:endParaRPr lang="ko-KR" altLang="en-US" dirty="0">
              <a:solidFill>
                <a:srgbClr val="00FFFF"/>
              </a:solidFill>
            </a:endParaRP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7BBD015E-86E6-437B-B5DA-FA111AB98074}"/>
              </a:ext>
            </a:extLst>
          </p:cNvPr>
          <p:cNvSpPr/>
          <p:nvPr/>
        </p:nvSpPr>
        <p:spPr>
          <a:xfrm>
            <a:off x="5499847" y="1925005"/>
            <a:ext cx="1192306" cy="4459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5890D3-06BB-494F-87C8-57EFB3D6E2C1}"/>
                  </a:ext>
                </a:extLst>
              </p:cNvPr>
              <p:cNvSpPr txBox="1"/>
              <p:nvPr/>
            </p:nvSpPr>
            <p:spPr>
              <a:xfrm>
                <a:off x="6790764" y="1561282"/>
                <a:ext cx="3299012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ko-KR" sz="3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𝐞𝐪</m:t>
                          </m:r>
                        </m:sub>
                      </m:sSub>
                      <m:r>
                        <a:rPr lang="en-US" altLang="ko-K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altLang="ko-K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𝟑𝟔𝟎𝟎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5890D3-06BB-494F-87C8-57EFB3D6E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64" y="1561282"/>
                <a:ext cx="3299012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9373D5-C6B0-41A9-9375-3C572042486D}"/>
                  </a:ext>
                </a:extLst>
              </p:cNvPr>
              <p:cNvSpPr txBox="1"/>
              <p:nvPr/>
            </p:nvSpPr>
            <p:spPr>
              <a:xfrm>
                <a:off x="2268070" y="481209"/>
                <a:ext cx="7655859" cy="81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The critical density of our universe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=8.63×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−30</m:t>
                        </m:r>
                      </m:sup>
                    </m:sSup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ko-KR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ko-KR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≅0.3,  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≅8.47×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9373D5-C6B0-41A9-9375-3C572042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70" y="481209"/>
                <a:ext cx="7655859" cy="810928"/>
              </a:xfrm>
              <a:prstGeom prst="rect">
                <a:avLst/>
              </a:prstGeom>
              <a:blipFill>
                <a:blip r:embed="rId4"/>
                <a:stretch>
                  <a:fillRect l="-637" b="-5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70EB95-96C2-42E1-A983-19860535D0CB}"/>
                  </a:ext>
                </a:extLst>
              </p:cNvPr>
              <p:cNvSpPr txBox="1"/>
              <p:nvPr/>
            </p:nvSpPr>
            <p:spPr>
              <a:xfrm>
                <a:off x="201385" y="3708145"/>
                <a:ext cx="5127814" cy="2550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20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eq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20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eq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20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  <m:sup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eq</m:t>
                              </m:r>
                            </m:sub>
                          </m:sSub>
                        </m:e>
                      </m:d>
                      <m:r>
                        <a:rPr lang="en-US" altLang="ko-K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Sup>
                        <m:sSubSupPr>
                          <m:ctrlP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  <m:sup>
                          <m:r>
                            <a:rPr lang="en-US" altLang="ko-K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bSup>
                    </m:oMath>
                  </m:oMathPara>
                </a14:m>
                <a:endParaRPr lang="en-US" altLang="ko-KR" sz="20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70EB95-96C2-42E1-A983-19860535D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5" y="3708145"/>
                <a:ext cx="5127814" cy="25508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9881CBEF-3DA8-4914-A594-00198CDE312C}"/>
              </a:ext>
            </a:extLst>
          </p:cNvPr>
          <p:cNvCxnSpPr>
            <a:cxnSpLocks/>
          </p:cNvCxnSpPr>
          <p:nvPr/>
        </p:nvCxnSpPr>
        <p:spPr>
          <a:xfrm>
            <a:off x="3274105" y="4418339"/>
            <a:ext cx="72614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096EF6-59E5-4E5A-B8A3-E80985843C4F}"/>
              </a:ext>
            </a:extLst>
          </p:cNvPr>
          <p:cNvSpPr txBox="1"/>
          <p:nvPr/>
        </p:nvSpPr>
        <p:spPr>
          <a:xfrm>
            <a:off x="3111967" y="4479219"/>
            <a:ext cx="105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FF00"/>
                </a:solidFill>
              </a:rPr>
              <a:t>For Matter</a:t>
            </a:r>
            <a:endParaRPr lang="ko-KR" altLang="en-US" sz="1400" dirty="0">
              <a:solidFill>
                <a:srgbClr val="FFFF00"/>
              </a:solidFill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978E30C5-9676-410F-A8E9-6AA4172460F2}"/>
              </a:ext>
            </a:extLst>
          </p:cNvPr>
          <p:cNvCxnSpPr>
            <a:cxnSpLocks/>
          </p:cNvCxnSpPr>
          <p:nvPr/>
        </p:nvCxnSpPr>
        <p:spPr>
          <a:xfrm>
            <a:off x="4324521" y="4418339"/>
            <a:ext cx="726141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AAEC301-82B5-4AE7-837D-E7823A5C84F8}"/>
              </a:ext>
            </a:extLst>
          </p:cNvPr>
          <p:cNvSpPr txBox="1"/>
          <p:nvPr/>
        </p:nvSpPr>
        <p:spPr>
          <a:xfrm>
            <a:off x="4162383" y="4479219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FF00"/>
                </a:solidFill>
              </a:rPr>
              <a:t>For Radiation</a:t>
            </a:r>
            <a:endParaRPr lang="ko-KR" altLang="en-US" sz="1400" dirty="0">
              <a:solidFill>
                <a:srgbClr val="00FF00"/>
              </a:solidFill>
            </a:endParaRPr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F4DAC3F3-D70D-48AC-9A83-05CC8A48C4FA}"/>
              </a:ext>
            </a:extLst>
          </p:cNvPr>
          <p:cNvSpPr/>
          <p:nvPr/>
        </p:nvSpPr>
        <p:spPr>
          <a:xfrm>
            <a:off x="5499847" y="4983590"/>
            <a:ext cx="1192306" cy="4459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4F0F62-F053-4007-9BF1-69ECF5D07816}"/>
                  </a:ext>
                </a:extLst>
              </p:cNvPr>
              <p:cNvSpPr txBox="1"/>
              <p:nvPr/>
            </p:nvSpPr>
            <p:spPr>
              <a:xfrm>
                <a:off x="6790764" y="4708554"/>
                <a:ext cx="5320554" cy="870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ko-KR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𝐞𝐪</m:t>
                          </m:r>
                        </m:sub>
                      </m:sSub>
                      <m:r>
                        <a:rPr lang="en-US" altLang="ko-K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sSubSup>
                        <m:sSubSupPr>
                          <m:ctrlP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ko-KR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𝐞𝐪</m:t>
                          </m:r>
                        </m:sub>
                        <m:sup>
                          <m: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altLang="ko-K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altLang="ko-K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𝟓𝟓𝟎𝟎𝟎</m:t>
                      </m:r>
                      <m:r>
                        <a:rPr lang="en-US" altLang="ko-K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ko-KR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𝐲𝐫</m:t>
                      </m:r>
                      <m:r>
                        <a:rPr lang="en-US" altLang="ko-K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4F0F62-F053-4007-9BF1-69ECF5D07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64" y="4708554"/>
                <a:ext cx="5320554" cy="870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FDA6093-01F0-40E6-82D9-5E9EB463E392}"/>
              </a:ext>
            </a:extLst>
          </p:cNvPr>
          <p:cNvSpPr txBox="1"/>
          <p:nvPr/>
        </p:nvSpPr>
        <p:spPr>
          <a:xfrm>
            <a:off x="201385" y="0"/>
            <a:ext cx="390844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11.1. Transition to a Matter-Dominated Universe</a:t>
            </a:r>
          </a:p>
          <a:p>
            <a:pPr marL="0" indent="0" algn="ctr">
              <a:buNone/>
            </a:pPr>
            <a:r>
              <a:rPr lang="en-US" altLang="ko-KR" sz="1100" dirty="0">
                <a:solidFill>
                  <a:schemeClr val="bg2">
                    <a:lumMod val="75000"/>
                  </a:schemeClr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11.3. CMB Anisotropies</a:t>
            </a:r>
          </a:p>
        </p:txBody>
      </p:sp>
    </p:spTree>
    <p:extLst>
      <p:ext uri="{BB962C8B-B14F-4D97-AF65-F5344CB8AC3E}">
        <p14:creationId xmlns:p14="http://schemas.microsoft.com/office/powerpoint/2010/main" val="27465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  <p:bldP spid="20" grpId="0" animBg="1"/>
      <p:bldP spid="21" grpId="0"/>
      <p:bldP spid="24" grpId="0"/>
      <p:bldP spid="26" grpId="0"/>
      <p:bldP spid="28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747763" y="0"/>
            <a:ext cx="28344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11.1. Transition to a Matter-Dominated Universe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11.3. CMB Anisotropies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내용 개체 틀 2">
                <a:extLst>
                  <a:ext uri="{FF2B5EF4-FFF2-40B4-BE49-F238E27FC236}">
                    <a16:creationId xmlns:a16="http://schemas.microsoft.com/office/drawing/2014/main" id="{659C6B8A-51FE-4B8A-AA88-BE41BABD4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86118"/>
                <a:ext cx="10515600" cy="188576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32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Recombination : The process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altLang="ko-KR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ko-KR" sz="32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32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r>
                  <a:rPr lang="en-US" altLang="ko-KR" sz="32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Decoupling : The epoch when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3200" b="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stop to interact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ko-KR" sz="3200" b="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9" name="내용 개체 틀 2">
                <a:extLst>
                  <a:ext uri="{FF2B5EF4-FFF2-40B4-BE49-F238E27FC236}">
                    <a16:creationId xmlns:a16="http://schemas.microsoft.com/office/drawing/2014/main" id="{659C6B8A-51FE-4B8A-AA88-BE41BABD4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86118"/>
                <a:ext cx="10515600" cy="1885763"/>
              </a:xfrm>
              <a:blipFill>
                <a:blip r:embed="rId2"/>
                <a:stretch>
                  <a:fillRect l="-1333" t="-4531" b="-1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38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281EF9-0898-49BC-8EEA-A4DB6DD6B355}"/>
                  </a:ext>
                </a:extLst>
              </p:cNvPr>
              <p:cNvSpPr txBox="1"/>
              <p:nvPr/>
            </p:nvSpPr>
            <p:spPr>
              <a:xfrm>
                <a:off x="233081" y="4650587"/>
                <a:ext cx="7247964" cy="185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Binding Energy of Hydrogen : 13.6eV</a:t>
                </a:r>
              </a:p>
              <a:p>
                <a:pPr algn="ctr"/>
                <a:endParaRPr lang="en-US" altLang="ko-KR" sz="26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So, can we expect that the recombination temperature corresponds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13.6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eV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ko-K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≅157821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?</a:t>
                </a:r>
                <a:endParaRPr lang="ko-KR" altLang="en-US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281EF9-0898-49BC-8EEA-A4DB6DD6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81" y="4650587"/>
                <a:ext cx="7247964" cy="1856598"/>
              </a:xfrm>
              <a:prstGeom prst="rect">
                <a:avLst/>
              </a:prstGeom>
              <a:blipFill>
                <a:blip r:embed="rId2"/>
                <a:stretch>
                  <a:fillRect l="-1262" t="-2961" r="-2523" b="-3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614C8CAF-93DD-4118-A6EA-8DAA57F44E38}"/>
                  </a:ext>
                </a:extLst>
              </p:cNvPr>
              <p:cNvSpPr/>
              <p:nvPr/>
            </p:nvSpPr>
            <p:spPr>
              <a:xfrm>
                <a:off x="1949821" y="2256129"/>
                <a:ext cx="998094" cy="9980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614C8CAF-93DD-4118-A6EA-8DAA57F44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21" y="2256129"/>
                <a:ext cx="998094" cy="9980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A5DE73AA-8988-47E4-B059-670359BF458B}"/>
                  </a:ext>
                </a:extLst>
              </p:cNvPr>
              <p:cNvSpPr/>
              <p:nvPr/>
            </p:nvSpPr>
            <p:spPr>
              <a:xfrm>
                <a:off x="5159188" y="1084729"/>
                <a:ext cx="466165" cy="46616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A5DE73AA-8988-47E4-B059-670359BF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88" y="1084729"/>
                <a:ext cx="466165" cy="46616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0FC6275-8517-47DB-91B5-83E21D646062}"/>
              </a:ext>
            </a:extLst>
          </p:cNvPr>
          <p:cNvCxnSpPr>
            <a:cxnSpLocks/>
          </p:cNvCxnSpPr>
          <p:nvPr/>
        </p:nvCxnSpPr>
        <p:spPr>
          <a:xfrm>
            <a:off x="5472953" y="1649506"/>
            <a:ext cx="623047" cy="67235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3CD7E61-163F-4FD5-A3F9-CF829C7D2453}"/>
              </a:ext>
            </a:extLst>
          </p:cNvPr>
          <p:cNvCxnSpPr>
            <a:cxnSpLocks/>
          </p:cNvCxnSpPr>
          <p:nvPr/>
        </p:nvCxnSpPr>
        <p:spPr>
          <a:xfrm flipV="1">
            <a:off x="3061447" y="2755177"/>
            <a:ext cx="3034553" cy="687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폭발: 8pt 14">
            <a:extLst>
              <a:ext uri="{FF2B5EF4-FFF2-40B4-BE49-F238E27FC236}">
                <a16:creationId xmlns:a16="http://schemas.microsoft.com/office/drawing/2014/main" id="{F569368E-1656-4D0A-9E0B-F4B81BB011C4}"/>
              </a:ext>
            </a:extLst>
          </p:cNvPr>
          <p:cNvSpPr/>
          <p:nvPr/>
        </p:nvSpPr>
        <p:spPr>
          <a:xfrm>
            <a:off x="6096000" y="2008129"/>
            <a:ext cx="1264024" cy="1344671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5E99C1A8-79DF-4F5F-83CF-FAD75DA8DE39}"/>
                  </a:ext>
                </a:extLst>
              </p:cNvPr>
              <p:cNvSpPr/>
              <p:nvPr/>
            </p:nvSpPr>
            <p:spPr>
              <a:xfrm>
                <a:off x="7714127" y="4084963"/>
                <a:ext cx="998094" cy="9980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5E99C1A8-79DF-4F5F-83CF-FAD75DA8D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127" y="4084963"/>
                <a:ext cx="998094" cy="9980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A28FF9B-7B58-4354-A466-857E52F592F4}"/>
                  </a:ext>
                </a:extLst>
              </p:cNvPr>
              <p:cNvSpPr/>
              <p:nvPr/>
            </p:nvSpPr>
            <p:spPr>
              <a:xfrm>
                <a:off x="8479138" y="3652027"/>
                <a:ext cx="466165" cy="46616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A28FF9B-7B58-4354-A466-857E52F59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138" y="3652027"/>
                <a:ext cx="466165" cy="46616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타원 17">
            <a:extLst>
              <a:ext uri="{FF2B5EF4-FFF2-40B4-BE49-F238E27FC236}">
                <a16:creationId xmlns:a16="http://schemas.microsoft.com/office/drawing/2014/main" id="{6CA8FEEA-9F90-41CC-BFD5-63F1A6600CB8}"/>
              </a:ext>
            </a:extLst>
          </p:cNvPr>
          <p:cNvSpPr/>
          <p:nvPr/>
        </p:nvSpPr>
        <p:spPr>
          <a:xfrm>
            <a:off x="7360024" y="3254223"/>
            <a:ext cx="2097741" cy="2097741"/>
          </a:xfrm>
          <a:prstGeom prst="ellipse">
            <a:avLst/>
          </a:prstGeom>
          <a:solidFill>
            <a:srgbClr val="FFFF00">
              <a:alpha val="14902"/>
            </a:srgbClr>
          </a:solidFill>
          <a:ln w="571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5BF24DB-889A-444F-9BF0-504F7BD916C7}"/>
              </a:ext>
            </a:extLst>
          </p:cNvPr>
          <p:cNvCxnSpPr>
            <a:cxnSpLocks/>
          </p:cNvCxnSpPr>
          <p:nvPr/>
        </p:nvCxnSpPr>
        <p:spPr>
          <a:xfrm>
            <a:off x="7048500" y="3254223"/>
            <a:ext cx="403796" cy="3978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A2B9F4-689B-4B06-933E-0A8F4242B755}"/>
                  </a:ext>
                </a:extLst>
              </p:cNvPr>
              <p:cNvSpPr txBox="1"/>
              <p:nvPr/>
            </p:nvSpPr>
            <p:spPr>
              <a:xfrm>
                <a:off x="9457765" y="4793971"/>
                <a:ext cx="1014957" cy="7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36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/>
                        <m:e>
                          <m:r>
                            <a:rPr lang="en-US" altLang="ko-KR" sz="36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sPre>
                    </m:oMath>
                  </m:oMathPara>
                </a14:m>
                <a:endParaRPr lang="ko-KR" altLang="en-US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A2B9F4-689B-4B06-933E-0A8F4242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765" y="4793971"/>
                <a:ext cx="1014957" cy="716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9CEFF3B-A177-487C-8460-549BAAB7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9686007">
            <a:off x="7642941" y="963334"/>
            <a:ext cx="3202288" cy="13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id="{821C68C8-833A-4221-BBD4-5237453575F6}"/>
              </a:ext>
            </a:extLst>
          </p:cNvPr>
          <p:cNvSpPr/>
          <p:nvPr/>
        </p:nvSpPr>
        <p:spPr>
          <a:xfrm>
            <a:off x="9312239" y="2672680"/>
            <a:ext cx="1389634" cy="716991"/>
          </a:xfrm>
          <a:prstGeom prst="wedgeEllipseCallout">
            <a:avLst>
              <a:gd name="adj1" fmla="val -54379"/>
              <a:gd name="adj2" fmla="val 700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badi" panose="020B0604020104020204" pitchFamily="34" charset="0"/>
              </a:rPr>
              <a:t>Free?</a:t>
            </a:r>
            <a:endParaRPr lang="ko-KR" altLang="en-US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9A757E-A586-4B90-8ABE-78B1D4A9F7B3}"/>
              </a:ext>
            </a:extLst>
          </p:cNvPr>
          <p:cNvSpPr txBox="1"/>
          <p:nvPr/>
        </p:nvSpPr>
        <p:spPr>
          <a:xfrm>
            <a:off x="747763" y="0"/>
            <a:ext cx="28344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11.1. Transition to a Matter-Dominated Universe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11.3. CMB Anisotropies</a:t>
            </a:r>
          </a:p>
        </p:txBody>
      </p:sp>
    </p:spTree>
    <p:extLst>
      <p:ext uri="{BB962C8B-B14F-4D97-AF65-F5344CB8AC3E}">
        <p14:creationId xmlns:p14="http://schemas.microsoft.com/office/powerpoint/2010/main" val="26678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281EF9-0898-49BC-8EEA-A4DB6DD6B355}"/>
                  </a:ext>
                </a:extLst>
              </p:cNvPr>
              <p:cNvSpPr txBox="1"/>
              <p:nvPr/>
            </p:nvSpPr>
            <p:spPr>
              <a:xfrm>
                <a:off x="233081" y="3614514"/>
                <a:ext cx="724796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No. According to baryon-photon ratio as given: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=5×</m:t>
                    </m:r>
                    <m:sSup>
                      <m:sSup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so the recombination temperature should be lower than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13.6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eV</m:t>
                        </m:r>
                      </m:e>
                    </m:d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.</a:t>
                </a:r>
              </a:p>
              <a:p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Precisely…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  <m:r>
                      <a:rPr lang="en-US" altLang="ko-KR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0.3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eV</m:t>
                        </m:r>
                      </m:e>
                    </m:d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ko-K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3500[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ko-K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ko-KR" altLang="en-US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281EF9-0898-49BC-8EEA-A4DB6DD6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81" y="3614514"/>
                <a:ext cx="7247964" cy="1938992"/>
              </a:xfrm>
              <a:prstGeom prst="rect">
                <a:avLst/>
              </a:prstGeom>
              <a:blipFill>
                <a:blip r:embed="rId2"/>
                <a:stretch>
                  <a:fillRect l="-1262" t="-2516" b="-62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5E99C1A8-79DF-4F5F-83CF-FAD75DA8DE39}"/>
                  </a:ext>
                </a:extLst>
              </p:cNvPr>
              <p:cNvSpPr/>
              <p:nvPr/>
            </p:nvSpPr>
            <p:spPr>
              <a:xfrm>
                <a:off x="7714127" y="4084963"/>
                <a:ext cx="998094" cy="9980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5E99C1A8-79DF-4F5F-83CF-FAD75DA8D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127" y="4084963"/>
                <a:ext cx="998094" cy="9980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A28FF9B-7B58-4354-A466-857E52F592F4}"/>
                  </a:ext>
                </a:extLst>
              </p:cNvPr>
              <p:cNvSpPr/>
              <p:nvPr/>
            </p:nvSpPr>
            <p:spPr>
              <a:xfrm>
                <a:off x="8479138" y="3652027"/>
                <a:ext cx="466165" cy="46616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A28FF9B-7B58-4354-A466-857E52F59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138" y="3652027"/>
                <a:ext cx="466165" cy="46616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9CEFF3B-A177-487C-8460-549BAAB7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2281289">
            <a:off x="7092623" y="1878088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D6A168-492F-4A91-AEC2-1643A20E17CB}"/>
                  </a:ext>
                </a:extLst>
              </p:cNvPr>
              <p:cNvSpPr txBox="1"/>
              <p:nvPr/>
            </p:nvSpPr>
            <p:spPr>
              <a:xfrm>
                <a:off x="9457765" y="4793971"/>
                <a:ext cx="1014957" cy="7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36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/>
                        <m:e>
                          <m:r>
                            <a:rPr lang="en-US" altLang="ko-KR" sz="36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sPre>
                    </m:oMath>
                  </m:oMathPara>
                </a14:m>
                <a:endParaRPr lang="ko-KR" altLang="en-US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D6A168-492F-4A91-AEC2-1643A20E1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765" y="4793971"/>
                <a:ext cx="1014957" cy="716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0922A50F-8322-4E73-9886-9EC4AA222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9686007">
            <a:off x="5488841" y="1416694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7A04823-B670-4876-AAEB-718141769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>
            <a:off x="3005869" y="1368338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256B5E94-8C63-4FDC-9F1E-5F2B5E6F7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6818031">
            <a:off x="4194998" y="2950846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9AA7984-D470-4F93-A10F-FC83600FF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9686007">
            <a:off x="6694731" y="2785259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408AB251-D17E-49E0-A4EC-8BEE6EA63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803768">
            <a:off x="2639383" y="2443138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E06117AA-B798-4B16-BF6F-DB7637F3A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9686007">
            <a:off x="1284094" y="1406871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366B8C74-FA81-4BCA-A7C2-14E510DC5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21300353">
            <a:off x="475445" y="2249827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8733CE40-B1A0-4A9C-AB96-5E27717F0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4353472">
            <a:off x="1532940" y="2310222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1E6542D-2845-48FB-850A-C03A376E2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21144375">
            <a:off x="4543097" y="2170907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859AA4BF-984C-4122-9CCF-7040DDC43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9686007">
            <a:off x="3071690" y="2874664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1885DBBF-CA03-4791-828B-0465E7662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9686007">
            <a:off x="4195780" y="856550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4D76B4C6-1FE1-4A6D-9154-321CC9B84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20551070">
            <a:off x="3409331" y="2101348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DB819647-E80B-454D-B53C-F0D7AED11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409438">
            <a:off x="5384449" y="2540489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63234AA8-322D-4C67-80EB-EC55FE3FB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072770">
            <a:off x="8363167" y="1868188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77E456D4-2CA9-4DBE-8F8F-692E5032B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375927">
            <a:off x="7103441" y="522254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BB013B62-5978-40D9-977C-634541AEA9EE}"/>
              </a:ext>
            </a:extLst>
          </p:cNvPr>
          <p:cNvGrpSpPr/>
          <p:nvPr/>
        </p:nvGrpSpPr>
        <p:grpSpPr>
          <a:xfrm>
            <a:off x="9312239" y="2672680"/>
            <a:ext cx="1389634" cy="716991"/>
            <a:chOff x="9312239" y="2672680"/>
            <a:chExt cx="1389634" cy="716991"/>
          </a:xfrm>
        </p:grpSpPr>
        <p:sp>
          <p:nvSpPr>
            <p:cNvPr id="6" name="말풍선: 타원형 5">
              <a:extLst>
                <a:ext uri="{FF2B5EF4-FFF2-40B4-BE49-F238E27FC236}">
                  <a16:creationId xmlns:a16="http://schemas.microsoft.com/office/drawing/2014/main" id="{48198184-B96D-4E09-AB9B-69C76A09584F}"/>
                </a:ext>
              </a:extLst>
            </p:cNvPr>
            <p:cNvSpPr/>
            <p:nvPr/>
          </p:nvSpPr>
          <p:spPr>
            <a:xfrm>
              <a:off x="9312239" y="2672680"/>
              <a:ext cx="1389634" cy="716991"/>
            </a:xfrm>
            <a:prstGeom prst="wedgeEllipseCallout">
              <a:avLst>
                <a:gd name="adj1" fmla="val -54379"/>
                <a:gd name="adj2" fmla="val 7000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91FC859-251E-4A7D-8238-516CAB01652F}"/>
                </a:ext>
              </a:extLst>
            </p:cNvPr>
            <p:cNvSpPr/>
            <p:nvPr/>
          </p:nvSpPr>
          <p:spPr>
            <a:xfrm>
              <a:off x="9423857" y="2718435"/>
              <a:ext cx="1179390" cy="630555"/>
            </a:xfrm>
            <a:custGeom>
              <a:avLst/>
              <a:gdLst>
                <a:gd name="connsiteX0" fmla="*/ 112573 w 1179390"/>
                <a:gd name="connsiteY0" fmla="*/ 121920 h 630555"/>
                <a:gd name="connsiteX1" fmla="*/ 89713 w 1179390"/>
                <a:gd name="connsiteY1" fmla="*/ 131445 h 630555"/>
                <a:gd name="connsiteX2" fmla="*/ 82093 w 1179390"/>
                <a:gd name="connsiteY2" fmla="*/ 146685 h 630555"/>
                <a:gd name="connsiteX3" fmla="*/ 70663 w 1179390"/>
                <a:gd name="connsiteY3" fmla="*/ 163830 h 630555"/>
                <a:gd name="connsiteX4" fmla="*/ 51613 w 1179390"/>
                <a:gd name="connsiteY4" fmla="*/ 180975 h 630555"/>
                <a:gd name="connsiteX5" fmla="*/ 32563 w 1179390"/>
                <a:gd name="connsiteY5" fmla="*/ 213360 h 630555"/>
                <a:gd name="connsiteX6" fmla="*/ 24943 w 1179390"/>
                <a:gd name="connsiteY6" fmla="*/ 228600 h 630555"/>
                <a:gd name="connsiteX7" fmla="*/ 11608 w 1179390"/>
                <a:gd name="connsiteY7" fmla="*/ 251460 h 630555"/>
                <a:gd name="connsiteX8" fmla="*/ 7798 w 1179390"/>
                <a:gd name="connsiteY8" fmla="*/ 266700 h 630555"/>
                <a:gd name="connsiteX9" fmla="*/ 178 w 1179390"/>
                <a:gd name="connsiteY9" fmla="*/ 281940 h 630555"/>
                <a:gd name="connsiteX10" fmla="*/ 5893 w 1179390"/>
                <a:gd name="connsiteY10" fmla="*/ 352425 h 630555"/>
                <a:gd name="connsiteX11" fmla="*/ 23038 w 1179390"/>
                <a:gd name="connsiteY11" fmla="*/ 369570 h 630555"/>
                <a:gd name="connsiteX12" fmla="*/ 30658 w 1179390"/>
                <a:gd name="connsiteY12" fmla="*/ 384810 h 630555"/>
                <a:gd name="connsiteX13" fmla="*/ 83998 w 1179390"/>
                <a:gd name="connsiteY13" fmla="*/ 426720 h 630555"/>
                <a:gd name="connsiteX14" fmla="*/ 129718 w 1179390"/>
                <a:gd name="connsiteY14" fmla="*/ 447675 h 630555"/>
                <a:gd name="connsiteX15" fmla="*/ 156388 w 1179390"/>
                <a:gd name="connsiteY15" fmla="*/ 457200 h 630555"/>
                <a:gd name="connsiteX16" fmla="*/ 196393 w 1179390"/>
                <a:gd name="connsiteY16" fmla="*/ 462915 h 630555"/>
                <a:gd name="connsiteX17" fmla="*/ 255448 w 1179390"/>
                <a:gd name="connsiteY17" fmla="*/ 459105 h 630555"/>
                <a:gd name="connsiteX18" fmla="*/ 282118 w 1179390"/>
                <a:gd name="connsiteY18" fmla="*/ 445770 h 630555"/>
                <a:gd name="connsiteX19" fmla="*/ 356413 w 1179390"/>
                <a:gd name="connsiteY19" fmla="*/ 409575 h 630555"/>
                <a:gd name="connsiteX20" fmla="*/ 405943 w 1179390"/>
                <a:gd name="connsiteY20" fmla="*/ 354330 h 630555"/>
                <a:gd name="connsiteX21" fmla="*/ 409753 w 1179390"/>
                <a:gd name="connsiteY21" fmla="*/ 333375 h 630555"/>
                <a:gd name="connsiteX22" fmla="*/ 413563 w 1179390"/>
                <a:gd name="connsiteY22" fmla="*/ 318135 h 630555"/>
                <a:gd name="connsiteX23" fmla="*/ 400228 w 1179390"/>
                <a:gd name="connsiteY23" fmla="*/ 268605 h 630555"/>
                <a:gd name="connsiteX24" fmla="*/ 386893 w 1179390"/>
                <a:gd name="connsiteY24" fmla="*/ 241935 h 630555"/>
                <a:gd name="connsiteX25" fmla="*/ 379273 w 1179390"/>
                <a:gd name="connsiteY25" fmla="*/ 236220 h 630555"/>
                <a:gd name="connsiteX26" fmla="*/ 369748 w 1179390"/>
                <a:gd name="connsiteY26" fmla="*/ 224790 h 630555"/>
                <a:gd name="connsiteX27" fmla="*/ 331648 w 1179390"/>
                <a:gd name="connsiteY27" fmla="*/ 213360 h 630555"/>
                <a:gd name="connsiteX28" fmla="*/ 306883 w 1179390"/>
                <a:gd name="connsiteY28" fmla="*/ 215265 h 630555"/>
                <a:gd name="connsiteX29" fmla="*/ 257353 w 1179390"/>
                <a:gd name="connsiteY29" fmla="*/ 243840 h 630555"/>
                <a:gd name="connsiteX30" fmla="*/ 236398 w 1179390"/>
                <a:gd name="connsiteY30" fmla="*/ 276225 h 630555"/>
                <a:gd name="connsiteX31" fmla="*/ 223063 w 1179390"/>
                <a:gd name="connsiteY31" fmla="*/ 339090 h 630555"/>
                <a:gd name="connsiteX32" fmla="*/ 236398 w 1179390"/>
                <a:gd name="connsiteY32" fmla="*/ 424815 h 630555"/>
                <a:gd name="connsiteX33" fmla="*/ 270688 w 1179390"/>
                <a:gd name="connsiteY33" fmla="*/ 455295 h 630555"/>
                <a:gd name="connsiteX34" fmla="*/ 293548 w 1179390"/>
                <a:gd name="connsiteY34" fmla="*/ 472440 h 630555"/>
                <a:gd name="connsiteX35" fmla="*/ 335458 w 1179390"/>
                <a:gd name="connsiteY35" fmla="*/ 485775 h 630555"/>
                <a:gd name="connsiteX36" fmla="*/ 405943 w 1179390"/>
                <a:gd name="connsiteY36" fmla="*/ 478155 h 630555"/>
                <a:gd name="connsiteX37" fmla="*/ 447853 w 1179390"/>
                <a:gd name="connsiteY37" fmla="*/ 457200 h 630555"/>
                <a:gd name="connsiteX38" fmla="*/ 527863 w 1179390"/>
                <a:gd name="connsiteY38" fmla="*/ 422910 h 630555"/>
                <a:gd name="connsiteX39" fmla="*/ 564058 w 1179390"/>
                <a:gd name="connsiteY39" fmla="*/ 392430 h 630555"/>
                <a:gd name="connsiteX40" fmla="*/ 607873 w 1179390"/>
                <a:gd name="connsiteY40" fmla="*/ 327660 h 630555"/>
                <a:gd name="connsiteX41" fmla="*/ 594538 w 1179390"/>
                <a:gd name="connsiteY41" fmla="*/ 209550 h 630555"/>
                <a:gd name="connsiteX42" fmla="*/ 525958 w 1179390"/>
                <a:gd name="connsiteY42" fmla="*/ 127635 h 630555"/>
                <a:gd name="connsiteX43" fmla="*/ 503098 w 1179390"/>
                <a:gd name="connsiteY43" fmla="*/ 99060 h 630555"/>
                <a:gd name="connsiteX44" fmla="*/ 434518 w 1179390"/>
                <a:gd name="connsiteY44" fmla="*/ 64770 h 630555"/>
                <a:gd name="connsiteX45" fmla="*/ 400228 w 1179390"/>
                <a:gd name="connsiteY45" fmla="*/ 59055 h 630555"/>
                <a:gd name="connsiteX46" fmla="*/ 362128 w 1179390"/>
                <a:gd name="connsiteY46" fmla="*/ 60960 h 630555"/>
                <a:gd name="connsiteX47" fmla="*/ 354508 w 1179390"/>
                <a:gd name="connsiteY47" fmla="*/ 76200 h 630555"/>
                <a:gd name="connsiteX48" fmla="*/ 356413 w 1179390"/>
                <a:gd name="connsiteY48" fmla="*/ 121920 h 630555"/>
                <a:gd name="connsiteX49" fmla="*/ 369748 w 1179390"/>
                <a:gd name="connsiteY49" fmla="*/ 144780 h 630555"/>
                <a:gd name="connsiteX50" fmla="*/ 386893 w 1179390"/>
                <a:gd name="connsiteY50" fmla="*/ 167640 h 630555"/>
                <a:gd name="connsiteX51" fmla="*/ 407848 w 1179390"/>
                <a:gd name="connsiteY51" fmla="*/ 182880 h 630555"/>
                <a:gd name="connsiteX52" fmla="*/ 428803 w 1179390"/>
                <a:gd name="connsiteY52" fmla="*/ 179070 h 630555"/>
                <a:gd name="connsiteX53" fmla="*/ 442138 w 1179390"/>
                <a:gd name="connsiteY53" fmla="*/ 158115 h 630555"/>
                <a:gd name="connsiteX54" fmla="*/ 459283 w 1179390"/>
                <a:gd name="connsiteY54" fmla="*/ 110490 h 630555"/>
                <a:gd name="connsiteX55" fmla="*/ 468808 w 1179390"/>
                <a:gd name="connsiteY55" fmla="*/ 64770 h 630555"/>
                <a:gd name="connsiteX56" fmla="*/ 476428 w 1179390"/>
                <a:gd name="connsiteY56" fmla="*/ 87630 h 630555"/>
                <a:gd name="connsiteX57" fmla="*/ 503098 w 1179390"/>
                <a:gd name="connsiteY57" fmla="*/ 179070 h 630555"/>
                <a:gd name="connsiteX58" fmla="*/ 524053 w 1179390"/>
                <a:gd name="connsiteY58" fmla="*/ 211455 h 630555"/>
                <a:gd name="connsiteX59" fmla="*/ 541198 w 1179390"/>
                <a:gd name="connsiteY59" fmla="*/ 238125 h 630555"/>
                <a:gd name="connsiteX60" fmla="*/ 558343 w 1179390"/>
                <a:gd name="connsiteY60" fmla="*/ 255270 h 630555"/>
                <a:gd name="connsiteX61" fmla="*/ 567868 w 1179390"/>
                <a:gd name="connsiteY61" fmla="*/ 260985 h 630555"/>
                <a:gd name="connsiteX62" fmla="*/ 598348 w 1179390"/>
                <a:gd name="connsiteY62" fmla="*/ 272415 h 630555"/>
                <a:gd name="connsiteX63" fmla="*/ 632638 w 1179390"/>
                <a:gd name="connsiteY63" fmla="*/ 270510 h 630555"/>
                <a:gd name="connsiteX64" fmla="*/ 706933 w 1179390"/>
                <a:gd name="connsiteY64" fmla="*/ 215265 h 630555"/>
                <a:gd name="connsiteX65" fmla="*/ 745033 w 1179390"/>
                <a:gd name="connsiteY65" fmla="*/ 131445 h 630555"/>
                <a:gd name="connsiteX66" fmla="*/ 724078 w 1179390"/>
                <a:gd name="connsiteY66" fmla="*/ 36195 h 630555"/>
                <a:gd name="connsiteX67" fmla="*/ 712648 w 1179390"/>
                <a:gd name="connsiteY67" fmla="*/ 19050 h 630555"/>
                <a:gd name="connsiteX68" fmla="*/ 689788 w 1179390"/>
                <a:gd name="connsiteY68" fmla="*/ 64770 h 630555"/>
                <a:gd name="connsiteX69" fmla="*/ 716458 w 1179390"/>
                <a:gd name="connsiteY69" fmla="*/ 222885 h 630555"/>
                <a:gd name="connsiteX70" fmla="*/ 729793 w 1179390"/>
                <a:gd name="connsiteY70" fmla="*/ 245745 h 630555"/>
                <a:gd name="connsiteX71" fmla="*/ 764083 w 1179390"/>
                <a:gd name="connsiteY71" fmla="*/ 276225 h 630555"/>
                <a:gd name="connsiteX72" fmla="*/ 781228 w 1179390"/>
                <a:gd name="connsiteY72" fmla="*/ 293370 h 630555"/>
                <a:gd name="connsiteX73" fmla="*/ 855523 w 1179390"/>
                <a:gd name="connsiteY73" fmla="*/ 270510 h 630555"/>
                <a:gd name="connsiteX74" fmla="*/ 865048 w 1179390"/>
                <a:gd name="connsiteY74" fmla="*/ 249555 h 630555"/>
                <a:gd name="connsiteX75" fmla="*/ 866953 w 1179390"/>
                <a:gd name="connsiteY75" fmla="*/ 224790 h 630555"/>
                <a:gd name="connsiteX76" fmla="*/ 844093 w 1179390"/>
                <a:gd name="connsiteY76" fmla="*/ 175260 h 630555"/>
                <a:gd name="connsiteX77" fmla="*/ 830758 w 1179390"/>
                <a:gd name="connsiteY77" fmla="*/ 165735 h 630555"/>
                <a:gd name="connsiteX78" fmla="*/ 807898 w 1179390"/>
                <a:gd name="connsiteY78" fmla="*/ 190500 h 630555"/>
                <a:gd name="connsiteX79" fmla="*/ 804088 w 1179390"/>
                <a:gd name="connsiteY79" fmla="*/ 247650 h 630555"/>
                <a:gd name="connsiteX80" fmla="*/ 842188 w 1179390"/>
                <a:gd name="connsiteY80" fmla="*/ 346710 h 630555"/>
                <a:gd name="connsiteX81" fmla="*/ 880288 w 1179390"/>
                <a:gd name="connsiteY81" fmla="*/ 379095 h 630555"/>
                <a:gd name="connsiteX82" fmla="*/ 945058 w 1179390"/>
                <a:gd name="connsiteY82" fmla="*/ 377190 h 630555"/>
                <a:gd name="connsiteX83" fmla="*/ 1116508 w 1179390"/>
                <a:gd name="connsiteY83" fmla="*/ 316230 h 630555"/>
                <a:gd name="connsiteX84" fmla="*/ 1167943 w 1179390"/>
                <a:gd name="connsiteY84" fmla="*/ 278130 h 630555"/>
                <a:gd name="connsiteX85" fmla="*/ 1171753 w 1179390"/>
                <a:gd name="connsiteY85" fmla="*/ 270510 h 630555"/>
                <a:gd name="connsiteX86" fmla="*/ 1057453 w 1179390"/>
                <a:gd name="connsiteY86" fmla="*/ 325755 h 630555"/>
                <a:gd name="connsiteX87" fmla="*/ 958393 w 1179390"/>
                <a:gd name="connsiteY87" fmla="*/ 430530 h 630555"/>
                <a:gd name="connsiteX88" fmla="*/ 950773 w 1179390"/>
                <a:gd name="connsiteY88" fmla="*/ 459105 h 630555"/>
                <a:gd name="connsiteX89" fmla="*/ 943153 w 1179390"/>
                <a:gd name="connsiteY89" fmla="*/ 424815 h 630555"/>
                <a:gd name="connsiteX90" fmla="*/ 908863 w 1179390"/>
                <a:gd name="connsiteY90" fmla="*/ 331470 h 630555"/>
                <a:gd name="connsiteX91" fmla="*/ 887908 w 1179390"/>
                <a:gd name="connsiteY91" fmla="*/ 289560 h 630555"/>
                <a:gd name="connsiteX92" fmla="*/ 870763 w 1179390"/>
                <a:gd name="connsiteY92" fmla="*/ 285750 h 630555"/>
                <a:gd name="connsiteX93" fmla="*/ 845998 w 1179390"/>
                <a:gd name="connsiteY93" fmla="*/ 291465 h 630555"/>
                <a:gd name="connsiteX94" fmla="*/ 813613 w 1179390"/>
                <a:gd name="connsiteY94" fmla="*/ 440055 h 630555"/>
                <a:gd name="connsiteX95" fmla="*/ 834568 w 1179390"/>
                <a:gd name="connsiteY95" fmla="*/ 489585 h 630555"/>
                <a:gd name="connsiteX96" fmla="*/ 876478 w 1179390"/>
                <a:gd name="connsiteY96" fmla="*/ 531495 h 630555"/>
                <a:gd name="connsiteX97" fmla="*/ 897433 w 1179390"/>
                <a:gd name="connsiteY97" fmla="*/ 539115 h 630555"/>
                <a:gd name="connsiteX98" fmla="*/ 914578 w 1179390"/>
                <a:gd name="connsiteY98" fmla="*/ 533400 h 630555"/>
                <a:gd name="connsiteX99" fmla="*/ 916483 w 1179390"/>
                <a:gd name="connsiteY99" fmla="*/ 512445 h 630555"/>
                <a:gd name="connsiteX100" fmla="*/ 868858 w 1179390"/>
                <a:gd name="connsiteY100" fmla="*/ 401955 h 630555"/>
                <a:gd name="connsiteX101" fmla="*/ 821233 w 1179390"/>
                <a:gd name="connsiteY101" fmla="*/ 382905 h 630555"/>
                <a:gd name="connsiteX102" fmla="*/ 565963 w 1179390"/>
                <a:gd name="connsiteY102" fmla="*/ 483870 h 630555"/>
                <a:gd name="connsiteX103" fmla="*/ 531673 w 1179390"/>
                <a:gd name="connsiteY103" fmla="*/ 565785 h 630555"/>
                <a:gd name="connsiteX104" fmla="*/ 533578 w 1179390"/>
                <a:gd name="connsiteY104" fmla="*/ 582930 h 630555"/>
                <a:gd name="connsiteX105" fmla="*/ 562153 w 1179390"/>
                <a:gd name="connsiteY105" fmla="*/ 609600 h 630555"/>
                <a:gd name="connsiteX106" fmla="*/ 579298 w 1179390"/>
                <a:gd name="connsiteY106" fmla="*/ 603885 h 630555"/>
                <a:gd name="connsiteX107" fmla="*/ 634543 w 1179390"/>
                <a:gd name="connsiteY107" fmla="*/ 516255 h 630555"/>
                <a:gd name="connsiteX108" fmla="*/ 655498 w 1179390"/>
                <a:gd name="connsiteY108" fmla="*/ 424815 h 630555"/>
                <a:gd name="connsiteX109" fmla="*/ 609778 w 1179390"/>
                <a:gd name="connsiteY109" fmla="*/ 297180 h 630555"/>
                <a:gd name="connsiteX110" fmla="*/ 586918 w 1179390"/>
                <a:gd name="connsiteY110" fmla="*/ 281940 h 630555"/>
                <a:gd name="connsiteX111" fmla="*/ 503098 w 1179390"/>
                <a:gd name="connsiteY111" fmla="*/ 289560 h 630555"/>
                <a:gd name="connsiteX112" fmla="*/ 386893 w 1179390"/>
                <a:gd name="connsiteY112" fmla="*/ 417195 h 630555"/>
                <a:gd name="connsiteX113" fmla="*/ 383083 w 1179390"/>
                <a:gd name="connsiteY113" fmla="*/ 495300 h 630555"/>
                <a:gd name="connsiteX114" fmla="*/ 388798 w 1179390"/>
                <a:gd name="connsiteY114" fmla="*/ 501015 h 630555"/>
                <a:gd name="connsiteX115" fmla="*/ 426898 w 1179390"/>
                <a:gd name="connsiteY115" fmla="*/ 472440 h 630555"/>
                <a:gd name="connsiteX116" fmla="*/ 482143 w 1179390"/>
                <a:gd name="connsiteY116" fmla="*/ 352425 h 630555"/>
                <a:gd name="connsiteX117" fmla="*/ 480238 w 1179390"/>
                <a:gd name="connsiteY117" fmla="*/ 287655 h 630555"/>
                <a:gd name="connsiteX118" fmla="*/ 413563 w 1179390"/>
                <a:gd name="connsiteY118" fmla="*/ 211455 h 630555"/>
                <a:gd name="connsiteX119" fmla="*/ 384988 w 1179390"/>
                <a:gd name="connsiteY119" fmla="*/ 207645 h 630555"/>
                <a:gd name="connsiteX120" fmla="*/ 316408 w 1179390"/>
                <a:gd name="connsiteY120" fmla="*/ 232410 h 630555"/>
                <a:gd name="connsiteX121" fmla="*/ 276403 w 1179390"/>
                <a:gd name="connsiteY121" fmla="*/ 287655 h 630555"/>
                <a:gd name="connsiteX122" fmla="*/ 268783 w 1179390"/>
                <a:gd name="connsiteY122" fmla="*/ 314325 h 630555"/>
                <a:gd name="connsiteX123" fmla="*/ 272593 w 1179390"/>
                <a:gd name="connsiteY123" fmla="*/ 323850 h 630555"/>
                <a:gd name="connsiteX124" fmla="*/ 324028 w 1179390"/>
                <a:gd name="connsiteY124" fmla="*/ 320040 h 630555"/>
                <a:gd name="connsiteX125" fmla="*/ 459283 w 1179390"/>
                <a:gd name="connsiteY125" fmla="*/ 211455 h 630555"/>
                <a:gd name="connsiteX126" fmla="*/ 491668 w 1179390"/>
                <a:gd name="connsiteY126" fmla="*/ 154305 h 630555"/>
                <a:gd name="connsiteX127" fmla="*/ 457378 w 1179390"/>
                <a:gd name="connsiteY127" fmla="*/ 68580 h 630555"/>
                <a:gd name="connsiteX128" fmla="*/ 276403 w 1179390"/>
                <a:gd name="connsiteY128" fmla="*/ 85725 h 630555"/>
                <a:gd name="connsiteX129" fmla="*/ 238303 w 1179390"/>
                <a:gd name="connsiteY129" fmla="*/ 131445 h 630555"/>
                <a:gd name="connsiteX130" fmla="*/ 234493 w 1179390"/>
                <a:gd name="connsiteY130" fmla="*/ 160020 h 630555"/>
                <a:gd name="connsiteX131" fmla="*/ 268783 w 1179390"/>
                <a:gd name="connsiteY131" fmla="*/ 222885 h 630555"/>
                <a:gd name="connsiteX132" fmla="*/ 285928 w 1179390"/>
                <a:gd name="connsiteY132" fmla="*/ 238125 h 630555"/>
                <a:gd name="connsiteX133" fmla="*/ 322123 w 1179390"/>
                <a:gd name="connsiteY133" fmla="*/ 245745 h 630555"/>
                <a:gd name="connsiteX134" fmla="*/ 444043 w 1179390"/>
                <a:gd name="connsiteY134" fmla="*/ 232410 h 630555"/>
                <a:gd name="connsiteX135" fmla="*/ 647878 w 1179390"/>
                <a:gd name="connsiteY135" fmla="*/ 154305 h 630555"/>
                <a:gd name="connsiteX136" fmla="*/ 695503 w 1179390"/>
                <a:gd name="connsiteY136" fmla="*/ 112395 h 630555"/>
                <a:gd name="connsiteX137" fmla="*/ 703123 w 1179390"/>
                <a:gd name="connsiteY137" fmla="*/ 83820 h 630555"/>
                <a:gd name="connsiteX138" fmla="*/ 701218 w 1179390"/>
                <a:gd name="connsiteY138" fmla="*/ 76200 h 630555"/>
                <a:gd name="connsiteX139" fmla="*/ 695503 w 1179390"/>
                <a:gd name="connsiteY139" fmla="*/ 74295 h 630555"/>
                <a:gd name="connsiteX140" fmla="*/ 680263 w 1179390"/>
                <a:gd name="connsiteY140" fmla="*/ 76200 h 630555"/>
                <a:gd name="connsiteX141" fmla="*/ 647878 w 1179390"/>
                <a:gd name="connsiteY141" fmla="*/ 188595 h 630555"/>
                <a:gd name="connsiteX142" fmla="*/ 657403 w 1179390"/>
                <a:gd name="connsiteY142" fmla="*/ 220980 h 630555"/>
                <a:gd name="connsiteX143" fmla="*/ 680263 w 1179390"/>
                <a:gd name="connsiteY143" fmla="*/ 240030 h 630555"/>
                <a:gd name="connsiteX144" fmla="*/ 689788 w 1179390"/>
                <a:gd name="connsiteY144" fmla="*/ 249555 h 630555"/>
                <a:gd name="connsiteX145" fmla="*/ 718363 w 1179390"/>
                <a:gd name="connsiteY145" fmla="*/ 240030 h 630555"/>
                <a:gd name="connsiteX146" fmla="*/ 743128 w 1179390"/>
                <a:gd name="connsiteY146" fmla="*/ 196215 h 630555"/>
                <a:gd name="connsiteX147" fmla="*/ 745033 w 1179390"/>
                <a:gd name="connsiteY147" fmla="*/ 180975 h 630555"/>
                <a:gd name="connsiteX148" fmla="*/ 748843 w 1179390"/>
                <a:gd name="connsiteY148" fmla="*/ 188595 h 630555"/>
                <a:gd name="connsiteX149" fmla="*/ 758368 w 1179390"/>
                <a:gd name="connsiteY149" fmla="*/ 198120 h 630555"/>
                <a:gd name="connsiteX150" fmla="*/ 849808 w 1179390"/>
                <a:gd name="connsiteY150" fmla="*/ 312420 h 630555"/>
                <a:gd name="connsiteX151" fmla="*/ 954583 w 1179390"/>
                <a:gd name="connsiteY151" fmla="*/ 270510 h 630555"/>
                <a:gd name="connsiteX152" fmla="*/ 958393 w 1179390"/>
                <a:gd name="connsiteY152" fmla="*/ 236220 h 630555"/>
                <a:gd name="connsiteX153" fmla="*/ 941248 w 1179390"/>
                <a:gd name="connsiteY153" fmla="*/ 184785 h 630555"/>
                <a:gd name="connsiteX154" fmla="*/ 924103 w 1179390"/>
                <a:gd name="connsiteY154" fmla="*/ 179070 h 630555"/>
                <a:gd name="connsiteX155" fmla="*/ 834568 w 1179390"/>
                <a:gd name="connsiteY155" fmla="*/ 209550 h 630555"/>
                <a:gd name="connsiteX156" fmla="*/ 792658 w 1179390"/>
                <a:gd name="connsiteY156" fmla="*/ 350520 h 630555"/>
                <a:gd name="connsiteX157" fmla="*/ 807898 w 1179390"/>
                <a:gd name="connsiteY157" fmla="*/ 354330 h 630555"/>
                <a:gd name="connsiteX158" fmla="*/ 834568 w 1179390"/>
                <a:gd name="connsiteY158" fmla="*/ 339090 h 630555"/>
                <a:gd name="connsiteX159" fmla="*/ 895528 w 1179390"/>
                <a:gd name="connsiteY159" fmla="*/ 259080 h 630555"/>
                <a:gd name="connsiteX160" fmla="*/ 908863 w 1179390"/>
                <a:gd name="connsiteY160" fmla="*/ 140970 h 630555"/>
                <a:gd name="connsiteX161" fmla="*/ 878383 w 1179390"/>
                <a:gd name="connsiteY161" fmla="*/ 112395 h 630555"/>
                <a:gd name="connsiteX162" fmla="*/ 825043 w 1179390"/>
                <a:gd name="connsiteY162" fmla="*/ 139065 h 630555"/>
                <a:gd name="connsiteX163" fmla="*/ 767893 w 1179390"/>
                <a:gd name="connsiteY163" fmla="*/ 325755 h 630555"/>
                <a:gd name="connsiteX164" fmla="*/ 773608 w 1179390"/>
                <a:gd name="connsiteY164" fmla="*/ 424815 h 630555"/>
                <a:gd name="connsiteX165" fmla="*/ 786943 w 1179390"/>
                <a:gd name="connsiteY165" fmla="*/ 441960 h 630555"/>
                <a:gd name="connsiteX166" fmla="*/ 790753 w 1179390"/>
                <a:gd name="connsiteY166" fmla="*/ 451485 h 630555"/>
                <a:gd name="connsiteX167" fmla="*/ 769798 w 1179390"/>
                <a:gd name="connsiteY167" fmla="*/ 440055 h 630555"/>
                <a:gd name="connsiteX168" fmla="*/ 727888 w 1179390"/>
                <a:gd name="connsiteY168" fmla="*/ 428625 h 630555"/>
                <a:gd name="connsiteX169" fmla="*/ 644068 w 1179390"/>
                <a:gd name="connsiteY169" fmla="*/ 419100 h 630555"/>
                <a:gd name="connsiteX170" fmla="*/ 457378 w 1179390"/>
                <a:gd name="connsiteY170" fmla="*/ 447675 h 630555"/>
                <a:gd name="connsiteX171" fmla="*/ 417373 w 1179390"/>
                <a:gd name="connsiteY171" fmla="*/ 481965 h 630555"/>
                <a:gd name="connsiteX172" fmla="*/ 419278 w 1179390"/>
                <a:gd name="connsiteY172" fmla="*/ 560070 h 630555"/>
                <a:gd name="connsiteX173" fmla="*/ 426898 w 1179390"/>
                <a:gd name="connsiteY173" fmla="*/ 561975 h 630555"/>
                <a:gd name="connsiteX174" fmla="*/ 457378 w 1179390"/>
                <a:gd name="connsiteY174" fmla="*/ 558165 h 630555"/>
                <a:gd name="connsiteX175" fmla="*/ 524053 w 1179390"/>
                <a:gd name="connsiteY175" fmla="*/ 457200 h 630555"/>
                <a:gd name="connsiteX176" fmla="*/ 495478 w 1179390"/>
                <a:gd name="connsiteY176" fmla="*/ 337185 h 630555"/>
                <a:gd name="connsiteX177" fmla="*/ 464998 w 1179390"/>
                <a:gd name="connsiteY177" fmla="*/ 331470 h 630555"/>
                <a:gd name="connsiteX178" fmla="*/ 438328 w 1179390"/>
                <a:gd name="connsiteY178" fmla="*/ 342900 h 630555"/>
                <a:gd name="connsiteX179" fmla="*/ 354508 w 1179390"/>
                <a:gd name="connsiteY179" fmla="*/ 447675 h 630555"/>
                <a:gd name="connsiteX180" fmla="*/ 341173 w 1179390"/>
                <a:gd name="connsiteY180" fmla="*/ 527685 h 630555"/>
                <a:gd name="connsiteX181" fmla="*/ 367843 w 1179390"/>
                <a:gd name="connsiteY181" fmla="*/ 563880 h 630555"/>
                <a:gd name="connsiteX182" fmla="*/ 377368 w 1179390"/>
                <a:gd name="connsiteY182" fmla="*/ 565785 h 630555"/>
                <a:gd name="connsiteX183" fmla="*/ 390703 w 1179390"/>
                <a:gd name="connsiteY183" fmla="*/ 561975 h 630555"/>
                <a:gd name="connsiteX184" fmla="*/ 396418 w 1179390"/>
                <a:gd name="connsiteY184" fmla="*/ 541020 h 630555"/>
                <a:gd name="connsiteX185" fmla="*/ 407848 w 1179390"/>
                <a:gd name="connsiteY185" fmla="*/ 510540 h 630555"/>
                <a:gd name="connsiteX186" fmla="*/ 402133 w 1179390"/>
                <a:gd name="connsiteY186" fmla="*/ 457200 h 630555"/>
                <a:gd name="connsiteX187" fmla="*/ 322123 w 1179390"/>
                <a:gd name="connsiteY187" fmla="*/ 358140 h 630555"/>
                <a:gd name="connsiteX188" fmla="*/ 272593 w 1179390"/>
                <a:gd name="connsiteY188" fmla="*/ 344805 h 630555"/>
                <a:gd name="connsiteX189" fmla="*/ 192583 w 1179390"/>
                <a:gd name="connsiteY189" fmla="*/ 367665 h 630555"/>
                <a:gd name="connsiteX190" fmla="*/ 181153 w 1179390"/>
                <a:gd name="connsiteY190" fmla="*/ 394335 h 630555"/>
                <a:gd name="connsiteX191" fmla="*/ 213538 w 1179390"/>
                <a:gd name="connsiteY191" fmla="*/ 485775 h 630555"/>
                <a:gd name="connsiteX192" fmla="*/ 253543 w 1179390"/>
                <a:gd name="connsiteY192" fmla="*/ 502920 h 630555"/>
                <a:gd name="connsiteX193" fmla="*/ 373558 w 1179390"/>
                <a:gd name="connsiteY193" fmla="*/ 441960 h 630555"/>
                <a:gd name="connsiteX194" fmla="*/ 390703 w 1179390"/>
                <a:gd name="connsiteY194" fmla="*/ 403860 h 630555"/>
                <a:gd name="connsiteX195" fmla="*/ 377368 w 1179390"/>
                <a:gd name="connsiteY195" fmla="*/ 339090 h 630555"/>
                <a:gd name="connsiteX196" fmla="*/ 282118 w 1179390"/>
                <a:gd name="connsiteY196" fmla="*/ 251460 h 630555"/>
                <a:gd name="connsiteX197" fmla="*/ 204013 w 1179390"/>
                <a:gd name="connsiteY197" fmla="*/ 245745 h 630555"/>
                <a:gd name="connsiteX198" fmla="*/ 57328 w 1179390"/>
                <a:gd name="connsiteY198" fmla="*/ 289560 h 630555"/>
                <a:gd name="connsiteX199" fmla="*/ 21133 w 1179390"/>
                <a:gd name="connsiteY199" fmla="*/ 335280 h 630555"/>
                <a:gd name="connsiteX200" fmla="*/ 47803 w 1179390"/>
                <a:gd name="connsiteY200" fmla="*/ 417195 h 630555"/>
                <a:gd name="connsiteX201" fmla="*/ 74473 w 1179390"/>
                <a:gd name="connsiteY201" fmla="*/ 440055 h 630555"/>
                <a:gd name="connsiteX202" fmla="*/ 171628 w 1179390"/>
                <a:gd name="connsiteY202" fmla="*/ 466725 h 630555"/>
                <a:gd name="connsiteX203" fmla="*/ 386893 w 1179390"/>
                <a:gd name="connsiteY203" fmla="*/ 430530 h 630555"/>
                <a:gd name="connsiteX204" fmla="*/ 417373 w 1179390"/>
                <a:gd name="connsiteY204" fmla="*/ 398145 h 630555"/>
                <a:gd name="connsiteX205" fmla="*/ 424993 w 1179390"/>
                <a:gd name="connsiteY205" fmla="*/ 371475 h 630555"/>
                <a:gd name="connsiteX206" fmla="*/ 404038 w 1179390"/>
                <a:gd name="connsiteY206" fmla="*/ 262890 h 630555"/>
                <a:gd name="connsiteX207" fmla="*/ 470713 w 1179390"/>
                <a:gd name="connsiteY207" fmla="*/ 293370 h 630555"/>
                <a:gd name="connsiteX208" fmla="*/ 623113 w 1179390"/>
                <a:gd name="connsiteY208" fmla="*/ 327660 h 630555"/>
                <a:gd name="connsiteX209" fmla="*/ 695503 w 1179390"/>
                <a:gd name="connsiteY209" fmla="*/ 314325 h 630555"/>
                <a:gd name="connsiteX210" fmla="*/ 676453 w 1179390"/>
                <a:gd name="connsiteY210" fmla="*/ 257175 h 630555"/>
                <a:gd name="connsiteX211" fmla="*/ 636448 w 1179390"/>
                <a:gd name="connsiteY211" fmla="*/ 217170 h 630555"/>
                <a:gd name="connsiteX212" fmla="*/ 497383 w 1179390"/>
                <a:gd name="connsiteY212" fmla="*/ 133350 h 630555"/>
                <a:gd name="connsiteX213" fmla="*/ 335458 w 1179390"/>
                <a:gd name="connsiteY213" fmla="*/ 150495 h 630555"/>
                <a:gd name="connsiteX214" fmla="*/ 308788 w 1179390"/>
                <a:gd name="connsiteY214" fmla="*/ 320040 h 630555"/>
                <a:gd name="connsiteX215" fmla="*/ 352603 w 1179390"/>
                <a:gd name="connsiteY215" fmla="*/ 394335 h 630555"/>
                <a:gd name="connsiteX216" fmla="*/ 468808 w 1179390"/>
                <a:gd name="connsiteY216" fmla="*/ 478155 h 630555"/>
                <a:gd name="connsiteX217" fmla="*/ 533578 w 1179390"/>
                <a:gd name="connsiteY217" fmla="*/ 487680 h 630555"/>
                <a:gd name="connsiteX218" fmla="*/ 567868 w 1179390"/>
                <a:gd name="connsiteY218" fmla="*/ 485775 h 630555"/>
                <a:gd name="connsiteX219" fmla="*/ 625018 w 1179390"/>
                <a:gd name="connsiteY219" fmla="*/ 417195 h 630555"/>
                <a:gd name="connsiteX220" fmla="*/ 558343 w 1179390"/>
                <a:gd name="connsiteY220" fmla="*/ 238125 h 630555"/>
                <a:gd name="connsiteX221" fmla="*/ 539293 w 1179390"/>
                <a:gd name="connsiteY221" fmla="*/ 219075 h 630555"/>
                <a:gd name="connsiteX222" fmla="*/ 505003 w 1179390"/>
                <a:gd name="connsiteY222" fmla="*/ 217170 h 630555"/>
                <a:gd name="connsiteX223" fmla="*/ 478333 w 1179390"/>
                <a:gd name="connsiteY223" fmla="*/ 232410 h 630555"/>
                <a:gd name="connsiteX224" fmla="*/ 464998 w 1179390"/>
                <a:gd name="connsiteY224" fmla="*/ 293370 h 630555"/>
                <a:gd name="connsiteX225" fmla="*/ 533578 w 1179390"/>
                <a:gd name="connsiteY225" fmla="*/ 440055 h 630555"/>
                <a:gd name="connsiteX226" fmla="*/ 663118 w 1179390"/>
                <a:gd name="connsiteY226" fmla="*/ 487680 h 630555"/>
                <a:gd name="connsiteX227" fmla="*/ 714553 w 1179390"/>
                <a:gd name="connsiteY227" fmla="*/ 485775 h 630555"/>
                <a:gd name="connsiteX228" fmla="*/ 802183 w 1179390"/>
                <a:gd name="connsiteY228" fmla="*/ 417195 h 630555"/>
                <a:gd name="connsiteX229" fmla="*/ 805993 w 1179390"/>
                <a:gd name="connsiteY229" fmla="*/ 388620 h 630555"/>
                <a:gd name="connsiteX230" fmla="*/ 758368 w 1179390"/>
                <a:gd name="connsiteY230" fmla="*/ 295275 h 630555"/>
                <a:gd name="connsiteX231" fmla="*/ 731698 w 1179390"/>
                <a:gd name="connsiteY231" fmla="*/ 281940 h 630555"/>
                <a:gd name="connsiteX232" fmla="*/ 746938 w 1179390"/>
                <a:gd name="connsiteY232" fmla="*/ 394335 h 630555"/>
                <a:gd name="connsiteX233" fmla="*/ 769798 w 1179390"/>
                <a:gd name="connsiteY233" fmla="*/ 422910 h 630555"/>
                <a:gd name="connsiteX234" fmla="*/ 794563 w 1179390"/>
                <a:gd name="connsiteY234" fmla="*/ 426720 h 630555"/>
                <a:gd name="connsiteX235" fmla="*/ 825043 w 1179390"/>
                <a:gd name="connsiteY235" fmla="*/ 421005 h 630555"/>
                <a:gd name="connsiteX236" fmla="*/ 861238 w 1179390"/>
                <a:gd name="connsiteY236" fmla="*/ 356235 h 630555"/>
                <a:gd name="connsiteX237" fmla="*/ 830758 w 1179390"/>
                <a:gd name="connsiteY237" fmla="*/ 274320 h 630555"/>
                <a:gd name="connsiteX238" fmla="*/ 813613 w 1179390"/>
                <a:gd name="connsiteY238" fmla="*/ 262890 h 630555"/>
                <a:gd name="connsiteX239" fmla="*/ 802183 w 1179390"/>
                <a:gd name="connsiteY239" fmla="*/ 259080 h 630555"/>
                <a:gd name="connsiteX240" fmla="*/ 758368 w 1179390"/>
                <a:gd name="connsiteY240" fmla="*/ 264795 h 630555"/>
                <a:gd name="connsiteX241" fmla="*/ 741223 w 1179390"/>
                <a:gd name="connsiteY241" fmla="*/ 281940 h 630555"/>
                <a:gd name="connsiteX242" fmla="*/ 701218 w 1179390"/>
                <a:gd name="connsiteY242" fmla="*/ 308610 h 630555"/>
                <a:gd name="connsiteX243" fmla="*/ 680263 w 1179390"/>
                <a:gd name="connsiteY243" fmla="*/ 354330 h 630555"/>
                <a:gd name="connsiteX244" fmla="*/ 665023 w 1179390"/>
                <a:gd name="connsiteY244" fmla="*/ 445770 h 630555"/>
                <a:gd name="connsiteX245" fmla="*/ 685978 w 1179390"/>
                <a:gd name="connsiteY245" fmla="*/ 550545 h 630555"/>
                <a:gd name="connsiteX246" fmla="*/ 724078 w 1179390"/>
                <a:gd name="connsiteY246" fmla="*/ 601980 h 630555"/>
                <a:gd name="connsiteX247" fmla="*/ 733603 w 1179390"/>
                <a:gd name="connsiteY247" fmla="*/ 613410 h 630555"/>
                <a:gd name="connsiteX248" fmla="*/ 771703 w 1179390"/>
                <a:gd name="connsiteY248" fmla="*/ 630555 h 630555"/>
                <a:gd name="connsiteX249" fmla="*/ 792658 w 1179390"/>
                <a:gd name="connsiteY249" fmla="*/ 628650 h 630555"/>
                <a:gd name="connsiteX250" fmla="*/ 849808 w 1179390"/>
                <a:gd name="connsiteY250" fmla="*/ 565785 h 630555"/>
                <a:gd name="connsiteX251" fmla="*/ 887908 w 1179390"/>
                <a:gd name="connsiteY251" fmla="*/ 508635 h 630555"/>
                <a:gd name="connsiteX252" fmla="*/ 897433 w 1179390"/>
                <a:gd name="connsiteY252" fmla="*/ 474345 h 630555"/>
                <a:gd name="connsiteX253" fmla="*/ 920293 w 1179390"/>
                <a:gd name="connsiteY253" fmla="*/ 424815 h 630555"/>
                <a:gd name="connsiteX254" fmla="*/ 929818 w 1179390"/>
                <a:gd name="connsiteY254" fmla="*/ 379095 h 630555"/>
                <a:gd name="connsiteX255" fmla="*/ 933628 w 1179390"/>
                <a:gd name="connsiteY255" fmla="*/ 354330 h 630555"/>
                <a:gd name="connsiteX256" fmla="*/ 937438 w 1179390"/>
                <a:gd name="connsiteY256" fmla="*/ 333375 h 630555"/>
                <a:gd name="connsiteX257" fmla="*/ 933628 w 1179390"/>
                <a:gd name="connsiteY257" fmla="*/ 299085 h 630555"/>
                <a:gd name="connsiteX258" fmla="*/ 931723 w 1179390"/>
                <a:gd name="connsiteY258" fmla="*/ 306705 h 630555"/>
                <a:gd name="connsiteX259" fmla="*/ 935533 w 1179390"/>
                <a:gd name="connsiteY259" fmla="*/ 323850 h 630555"/>
                <a:gd name="connsiteX260" fmla="*/ 943153 w 1179390"/>
                <a:gd name="connsiteY260" fmla="*/ 333375 h 630555"/>
                <a:gd name="connsiteX261" fmla="*/ 946963 w 1179390"/>
                <a:gd name="connsiteY261" fmla="*/ 340995 h 630555"/>
                <a:gd name="connsiteX262" fmla="*/ 954583 w 1179390"/>
                <a:gd name="connsiteY262" fmla="*/ 350520 h 630555"/>
                <a:gd name="connsiteX263" fmla="*/ 958393 w 1179390"/>
                <a:gd name="connsiteY263" fmla="*/ 356235 h 630555"/>
                <a:gd name="connsiteX264" fmla="*/ 966013 w 1179390"/>
                <a:gd name="connsiteY264" fmla="*/ 360045 h 630555"/>
                <a:gd name="connsiteX265" fmla="*/ 973633 w 1179390"/>
                <a:gd name="connsiteY265" fmla="*/ 358140 h 630555"/>
                <a:gd name="connsiteX266" fmla="*/ 981253 w 1179390"/>
                <a:gd name="connsiteY266" fmla="*/ 333375 h 630555"/>
                <a:gd name="connsiteX267" fmla="*/ 988873 w 1179390"/>
                <a:gd name="connsiteY267" fmla="*/ 318135 h 630555"/>
                <a:gd name="connsiteX268" fmla="*/ 985063 w 1179390"/>
                <a:gd name="connsiteY268" fmla="*/ 188595 h 630555"/>
                <a:gd name="connsiteX269" fmla="*/ 973633 w 1179390"/>
                <a:gd name="connsiteY269" fmla="*/ 154305 h 630555"/>
                <a:gd name="connsiteX270" fmla="*/ 954583 w 1179390"/>
                <a:gd name="connsiteY270" fmla="*/ 133350 h 630555"/>
                <a:gd name="connsiteX271" fmla="*/ 929818 w 1179390"/>
                <a:gd name="connsiteY271" fmla="*/ 169545 h 630555"/>
                <a:gd name="connsiteX272" fmla="*/ 943153 w 1179390"/>
                <a:gd name="connsiteY272" fmla="*/ 262890 h 630555"/>
                <a:gd name="connsiteX273" fmla="*/ 950773 w 1179390"/>
                <a:gd name="connsiteY273" fmla="*/ 278130 h 630555"/>
                <a:gd name="connsiteX274" fmla="*/ 960298 w 1179390"/>
                <a:gd name="connsiteY274" fmla="*/ 304800 h 630555"/>
                <a:gd name="connsiteX275" fmla="*/ 983158 w 1179390"/>
                <a:gd name="connsiteY275" fmla="*/ 329565 h 630555"/>
                <a:gd name="connsiteX276" fmla="*/ 990778 w 1179390"/>
                <a:gd name="connsiteY276" fmla="*/ 335280 h 630555"/>
                <a:gd name="connsiteX277" fmla="*/ 1006018 w 1179390"/>
                <a:gd name="connsiteY277" fmla="*/ 356235 h 630555"/>
                <a:gd name="connsiteX278" fmla="*/ 1032688 w 1179390"/>
                <a:gd name="connsiteY278" fmla="*/ 367665 h 630555"/>
                <a:gd name="connsiteX279" fmla="*/ 1038403 w 1179390"/>
                <a:gd name="connsiteY279" fmla="*/ 371475 h 630555"/>
                <a:gd name="connsiteX280" fmla="*/ 1084123 w 1179390"/>
                <a:gd name="connsiteY280" fmla="*/ 365760 h 630555"/>
                <a:gd name="connsiteX281" fmla="*/ 1099363 w 1179390"/>
                <a:gd name="connsiteY281" fmla="*/ 361950 h 630555"/>
                <a:gd name="connsiteX282" fmla="*/ 1112698 w 1179390"/>
                <a:gd name="connsiteY282" fmla="*/ 344805 h 630555"/>
                <a:gd name="connsiteX283" fmla="*/ 1118413 w 1179390"/>
                <a:gd name="connsiteY283" fmla="*/ 321945 h 630555"/>
                <a:gd name="connsiteX284" fmla="*/ 1116508 w 1179390"/>
                <a:gd name="connsiteY284" fmla="*/ 280035 h 630555"/>
                <a:gd name="connsiteX285" fmla="*/ 1112698 w 1179390"/>
                <a:gd name="connsiteY285" fmla="*/ 259080 h 630555"/>
                <a:gd name="connsiteX286" fmla="*/ 1082218 w 1179390"/>
                <a:gd name="connsiteY286" fmla="*/ 219075 h 630555"/>
                <a:gd name="connsiteX287" fmla="*/ 1006018 w 1179390"/>
                <a:gd name="connsiteY287" fmla="*/ 148590 h 630555"/>
                <a:gd name="connsiteX288" fmla="*/ 971728 w 1179390"/>
                <a:gd name="connsiteY288" fmla="*/ 133350 h 630555"/>
                <a:gd name="connsiteX289" fmla="*/ 945058 w 1179390"/>
                <a:gd name="connsiteY289" fmla="*/ 123825 h 630555"/>
                <a:gd name="connsiteX290" fmla="*/ 853618 w 1179390"/>
                <a:gd name="connsiteY290" fmla="*/ 114300 h 630555"/>
                <a:gd name="connsiteX291" fmla="*/ 756463 w 1179390"/>
                <a:gd name="connsiteY291" fmla="*/ 121920 h 630555"/>
                <a:gd name="connsiteX292" fmla="*/ 695503 w 1179390"/>
                <a:gd name="connsiteY292" fmla="*/ 144780 h 630555"/>
                <a:gd name="connsiteX293" fmla="*/ 663118 w 1179390"/>
                <a:gd name="connsiteY293" fmla="*/ 188595 h 630555"/>
                <a:gd name="connsiteX294" fmla="*/ 659308 w 1179390"/>
                <a:gd name="connsiteY294" fmla="*/ 203835 h 630555"/>
                <a:gd name="connsiteX295" fmla="*/ 657403 w 1179390"/>
                <a:gd name="connsiteY295" fmla="*/ 213360 h 630555"/>
                <a:gd name="connsiteX296" fmla="*/ 665023 w 1179390"/>
                <a:gd name="connsiteY296" fmla="*/ 245745 h 630555"/>
                <a:gd name="connsiteX297" fmla="*/ 670738 w 1179390"/>
                <a:gd name="connsiteY297" fmla="*/ 251460 h 630555"/>
                <a:gd name="connsiteX298" fmla="*/ 687883 w 1179390"/>
                <a:gd name="connsiteY298" fmla="*/ 249555 h 630555"/>
                <a:gd name="connsiteX299" fmla="*/ 705028 w 1179390"/>
                <a:gd name="connsiteY299" fmla="*/ 238125 h 630555"/>
                <a:gd name="connsiteX300" fmla="*/ 710743 w 1179390"/>
                <a:gd name="connsiteY300" fmla="*/ 230505 h 630555"/>
                <a:gd name="connsiteX301" fmla="*/ 725983 w 1179390"/>
                <a:gd name="connsiteY301" fmla="*/ 200025 h 630555"/>
                <a:gd name="connsiteX302" fmla="*/ 735508 w 1179390"/>
                <a:gd name="connsiteY302" fmla="*/ 179070 h 630555"/>
                <a:gd name="connsiteX303" fmla="*/ 727888 w 1179390"/>
                <a:gd name="connsiteY303" fmla="*/ 108585 h 630555"/>
                <a:gd name="connsiteX304" fmla="*/ 699313 w 1179390"/>
                <a:gd name="connsiteY304" fmla="*/ 45720 h 630555"/>
                <a:gd name="connsiteX305" fmla="*/ 663118 w 1179390"/>
                <a:gd name="connsiteY305" fmla="*/ 5715 h 630555"/>
                <a:gd name="connsiteX306" fmla="*/ 645973 w 1179390"/>
                <a:gd name="connsiteY306" fmla="*/ 0 h 630555"/>
                <a:gd name="connsiteX307" fmla="*/ 604063 w 1179390"/>
                <a:gd name="connsiteY307" fmla="*/ 7620 h 630555"/>
                <a:gd name="connsiteX308" fmla="*/ 588823 w 1179390"/>
                <a:gd name="connsiteY308" fmla="*/ 15240 h 630555"/>
                <a:gd name="connsiteX309" fmla="*/ 581203 w 1179390"/>
                <a:gd name="connsiteY309" fmla="*/ 22860 h 630555"/>
                <a:gd name="connsiteX310" fmla="*/ 558343 w 1179390"/>
                <a:gd name="connsiteY310" fmla="*/ 53340 h 630555"/>
                <a:gd name="connsiteX311" fmla="*/ 546913 w 1179390"/>
                <a:gd name="connsiteY311" fmla="*/ 64770 h 630555"/>
                <a:gd name="connsiteX312" fmla="*/ 539293 w 1179390"/>
                <a:gd name="connsiteY312" fmla="*/ 80010 h 630555"/>
                <a:gd name="connsiteX313" fmla="*/ 527863 w 1179390"/>
                <a:gd name="connsiteY313" fmla="*/ 110490 h 630555"/>
                <a:gd name="connsiteX314" fmla="*/ 531673 w 1179390"/>
                <a:gd name="connsiteY314" fmla="*/ 135255 h 630555"/>
                <a:gd name="connsiteX315" fmla="*/ 535483 w 1179390"/>
                <a:gd name="connsiteY315" fmla="*/ 142875 h 630555"/>
                <a:gd name="connsiteX316" fmla="*/ 543103 w 1179390"/>
                <a:gd name="connsiteY316" fmla="*/ 144780 h 630555"/>
                <a:gd name="connsiteX317" fmla="*/ 552628 w 1179390"/>
                <a:gd name="connsiteY317" fmla="*/ 148590 h 630555"/>
                <a:gd name="connsiteX318" fmla="*/ 560248 w 1179390"/>
                <a:gd name="connsiteY318" fmla="*/ 160020 h 630555"/>
                <a:gd name="connsiteX319" fmla="*/ 588823 w 1179390"/>
                <a:gd name="connsiteY319" fmla="*/ 156210 h 630555"/>
                <a:gd name="connsiteX320" fmla="*/ 586918 w 1179390"/>
                <a:gd name="connsiteY320" fmla="*/ 144780 h 630555"/>
                <a:gd name="connsiteX321" fmla="*/ 588823 w 1179390"/>
                <a:gd name="connsiteY321" fmla="*/ 120015 h 630555"/>
                <a:gd name="connsiteX322" fmla="*/ 594538 w 1179390"/>
                <a:gd name="connsiteY322" fmla="*/ 114300 h 630555"/>
                <a:gd name="connsiteX323" fmla="*/ 598348 w 1179390"/>
                <a:gd name="connsiteY323" fmla="*/ 108585 h 630555"/>
                <a:gd name="connsiteX324" fmla="*/ 605968 w 1179390"/>
                <a:gd name="connsiteY324" fmla="*/ 102870 h 630555"/>
                <a:gd name="connsiteX325" fmla="*/ 621208 w 1179390"/>
                <a:gd name="connsiteY325" fmla="*/ 93345 h 630555"/>
                <a:gd name="connsiteX326" fmla="*/ 626923 w 1179390"/>
                <a:gd name="connsiteY326" fmla="*/ 87630 h 630555"/>
                <a:gd name="connsiteX327" fmla="*/ 638353 w 1179390"/>
                <a:gd name="connsiteY327" fmla="*/ 97155 h 630555"/>
                <a:gd name="connsiteX328" fmla="*/ 653593 w 1179390"/>
                <a:gd name="connsiteY328" fmla="*/ 120015 h 630555"/>
                <a:gd name="connsiteX329" fmla="*/ 670738 w 1179390"/>
                <a:gd name="connsiteY329" fmla="*/ 146685 h 630555"/>
                <a:gd name="connsiteX330" fmla="*/ 682168 w 1179390"/>
                <a:gd name="connsiteY330" fmla="*/ 165735 h 630555"/>
                <a:gd name="connsiteX331" fmla="*/ 684073 w 1179390"/>
                <a:gd name="connsiteY331" fmla="*/ 173355 h 630555"/>
                <a:gd name="connsiteX332" fmla="*/ 680263 w 1179390"/>
                <a:gd name="connsiteY332" fmla="*/ 167640 h 630555"/>
                <a:gd name="connsiteX333" fmla="*/ 674548 w 1179390"/>
                <a:gd name="connsiteY333" fmla="*/ 160020 h 630555"/>
                <a:gd name="connsiteX334" fmla="*/ 651688 w 1179390"/>
                <a:gd name="connsiteY334" fmla="*/ 142875 h 630555"/>
                <a:gd name="connsiteX335" fmla="*/ 634543 w 1179390"/>
                <a:gd name="connsiteY335" fmla="*/ 120015 h 630555"/>
                <a:gd name="connsiteX336" fmla="*/ 617398 w 1179390"/>
                <a:gd name="connsiteY336" fmla="*/ 106680 h 630555"/>
                <a:gd name="connsiteX337" fmla="*/ 575488 w 1179390"/>
                <a:gd name="connsiteY337" fmla="*/ 93345 h 630555"/>
                <a:gd name="connsiteX338" fmla="*/ 476428 w 1179390"/>
                <a:gd name="connsiteY338" fmla="*/ 97155 h 630555"/>
                <a:gd name="connsiteX339" fmla="*/ 407848 w 1179390"/>
                <a:gd name="connsiteY339" fmla="*/ 125730 h 630555"/>
                <a:gd name="connsiteX340" fmla="*/ 384988 w 1179390"/>
                <a:gd name="connsiteY340" fmla="*/ 142875 h 630555"/>
                <a:gd name="connsiteX341" fmla="*/ 358318 w 1179390"/>
                <a:gd name="connsiteY341" fmla="*/ 158115 h 630555"/>
                <a:gd name="connsiteX342" fmla="*/ 257353 w 1179390"/>
                <a:gd name="connsiteY342" fmla="*/ 238125 h 630555"/>
                <a:gd name="connsiteX343" fmla="*/ 215443 w 1179390"/>
                <a:gd name="connsiteY343" fmla="*/ 287655 h 630555"/>
                <a:gd name="connsiteX344" fmla="*/ 207823 w 1179390"/>
                <a:gd name="connsiteY344" fmla="*/ 321945 h 630555"/>
                <a:gd name="connsiteX345" fmla="*/ 204013 w 1179390"/>
                <a:gd name="connsiteY345" fmla="*/ 337185 h 630555"/>
                <a:gd name="connsiteX346" fmla="*/ 215443 w 1179390"/>
                <a:gd name="connsiteY346" fmla="*/ 413385 h 630555"/>
                <a:gd name="connsiteX347" fmla="*/ 226873 w 1179390"/>
                <a:gd name="connsiteY347" fmla="*/ 422910 h 630555"/>
                <a:gd name="connsiteX348" fmla="*/ 234493 w 1179390"/>
                <a:gd name="connsiteY348" fmla="*/ 445770 h 630555"/>
                <a:gd name="connsiteX349" fmla="*/ 242113 w 1179390"/>
                <a:gd name="connsiteY349" fmla="*/ 455295 h 630555"/>
                <a:gd name="connsiteX350" fmla="*/ 299263 w 1179390"/>
                <a:gd name="connsiteY350" fmla="*/ 508635 h 630555"/>
                <a:gd name="connsiteX351" fmla="*/ 322123 w 1179390"/>
                <a:gd name="connsiteY351" fmla="*/ 527685 h 630555"/>
                <a:gd name="connsiteX352" fmla="*/ 350698 w 1179390"/>
                <a:gd name="connsiteY352" fmla="*/ 541020 h 630555"/>
                <a:gd name="connsiteX353" fmla="*/ 390703 w 1179390"/>
                <a:gd name="connsiteY353" fmla="*/ 561975 h 630555"/>
                <a:gd name="connsiteX354" fmla="*/ 449758 w 1179390"/>
                <a:gd name="connsiteY354" fmla="*/ 575310 h 630555"/>
                <a:gd name="connsiteX355" fmla="*/ 552628 w 1179390"/>
                <a:gd name="connsiteY355" fmla="*/ 560070 h 630555"/>
                <a:gd name="connsiteX356" fmla="*/ 564058 w 1179390"/>
                <a:gd name="connsiteY356" fmla="*/ 544830 h 630555"/>
                <a:gd name="connsiteX357" fmla="*/ 573583 w 1179390"/>
                <a:gd name="connsiteY357" fmla="*/ 508635 h 630555"/>
                <a:gd name="connsiteX358" fmla="*/ 569773 w 1179390"/>
                <a:gd name="connsiteY358" fmla="*/ 483870 h 630555"/>
                <a:gd name="connsiteX359" fmla="*/ 535483 w 1179390"/>
                <a:gd name="connsiteY359" fmla="*/ 415290 h 630555"/>
                <a:gd name="connsiteX360" fmla="*/ 444043 w 1179390"/>
                <a:gd name="connsiteY360" fmla="*/ 346710 h 630555"/>
                <a:gd name="connsiteX361" fmla="*/ 411658 w 1179390"/>
                <a:gd name="connsiteY361" fmla="*/ 342900 h 630555"/>
                <a:gd name="connsiteX362" fmla="*/ 284023 w 1179390"/>
                <a:gd name="connsiteY362" fmla="*/ 350520 h 630555"/>
                <a:gd name="connsiteX363" fmla="*/ 236398 w 1179390"/>
                <a:gd name="connsiteY363" fmla="*/ 371475 h 630555"/>
                <a:gd name="connsiteX364" fmla="*/ 186868 w 1179390"/>
                <a:gd name="connsiteY364" fmla="*/ 403860 h 630555"/>
                <a:gd name="connsiteX365" fmla="*/ 169723 w 1179390"/>
                <a:gd name="connsiteY365" fmla="*/ 415290 h 630555"/>
                <a:gd name="connsiteX366" fmla="*/ 139243 w 1179390"/>
                <a:gd name="connsiteY366" fmla="*/ 449580 h 630555"/>
                <a:gd name="connsiteX367" fmla="*/ 131623 w 1179390"/>
                <a:gd name="connsiteY367" fmla="*/ 461010 h 630555"/>
                <a:gd name="connsiteX368" fmla="*/ 133528 w 1179390"/>
                <a:gd name="connsiteY368" fmla="*/ 501015 h 630555"/>
                <a:gd name="connsiteX369" fmla="*/ 141148 w 1179390"/>
                <a:gd name="connsiteY369" fmla="*/ 497205 h 630555"/>
                <a:gd name="connsiteX370" fmla="*/ 150673 w 1179390"/>
                <a:gd name="connsiteY370" fmla="*/ 476250 h 630555"/>
                <a:gd name="connsiteX371" fmla="*/ 162103 w 1179390"/>
                <a:gd name="connsiteY371" fmla="*/ 461010 h 630555"/>
                <a:gd name="connsiteX372" fmla="*/ 171628 w 1179390"/>
                <a:gd name="connsiteY372" fmla="*/ 432435 h 630555"/>
                <a:gd name="connsiteX373" fmla="*/ 175438 w 1179390"/>
                <a:gd name="connsiteY373" fmla="*/ 411480 h 630555"/>
                <a:gd name="connsiteX374" fmla="*/ 184963 w 1179390"/>
                <a:gd name="connsiteY374" fmla="*/ 365760 h 630555"/>
                <a:gd name="connsiteX375" fmla="*/ 200203 w 1179390"/>
                <a:gd name="connsiteY375" fmla="*/ 325755 h 630555"/>
                <a:gd name="connsiteX376" fmla="*/ 205918 w 1179390"/>
                <a:gd name="connsiteY376" fmla="*/ 299085 h 630555"/>
                <a:gd name="connsiteX377" fmla="*/ 209728 w 1179390"/>
                <a:gd name="connsiteY377" fmla="*/ 281940 h 630555"/>
                <a:gd name="connsiteX378" fmla="*/ 205918 w 1179390"/>
                <a:gd name="connsiteY378" fmla="*/ 245745 h 630555"/>
                <a:gd name="connsiteX379" fmla="*/ 186868 w 1179390"/>
                <a:gd name="connsiteY379" fmla="*/ 222885 h 630555"/>
                <a:gd name="connsiteX380" fmla="*/ 169723 w 1179390"/>
                <a:gd name="connsiteY380" fmla="*/ 200025 h 630555"/>
                <a:gd name="connsiteX381" fmla="*/ 154483 w 1179390"/>
                <a:gd name="connsiteY381" fmla="*/ 190500 h 630555"/>
                <a:gd name="connsiteX382" fmla="*/ 141148 w 1179390"/>
                <a:gd name="connsiteY382" fmla="*/ 215265 h 630555"/>
                <a:gd name="connsiteX383" fmla="*/ 148768 w 1179390"/>
                <a:gd name="connsiteY383" fmla="*/ 333375 h 630555"/>
                <a:gd name="connsiteX384" fmla="*/ 160198 w 1179390"/>
                <a:gd name="connsiteY384" fmla="*/ 344805 h 630555"/>
                <a:gd name="connsiteX385" fmla="*/ 165913 w 1179390"/>
                <a:gd name="connsiteY385" fmla="*/ 354330 h 630555"/>
                <a:gd name="connsiteX386" fmla="*/ 173533 w 1179390"/>
                <a:gd name="connsiteY386" fmla="*/ 375285 h 630555"/>
                <a:gd name="connsiteX387" fmla="*/ 184963 w 1179390"/>
                <a:gd name="connsiteY387" fmla="*/ 386715 h 630555"/>
                <a:gd name="connsiteX388" fmla="*/ 215443 w 1179390"/>
                <a:gd name="connsiteY388" fmla="*/ 419100 h 630555"/>
                <a:gd name="connsiteX389" fmla="*/ 221158 w 1179390"/>
                <a:gd name="connsiteY389" fmla="*/ 422910 h 630555"/>
                <a:gd name="connsiteX390" fmla="*/ 226873 w 1179390"/>
                <a:gd name="connsiteY390" fmla="*/ 424815 h 630555"/>
                <a:gd name="connsiteX391" fmla="*/ 272593 w 1179390"/>
                <a:gd name="connsiteY391" fmla="*/ 419100 h 630555"/>
                <a:gd name="connsiteX392" fmla="*/ 303073 w 1179390"/>
                <a:gd name="connsiteY392" fmla="*/ 396240 h 630555"/>
                <a:gd name="connsiteX393" fmla="*/ 310693 w 1179390"/>
                <a:gd name="connsiteY393" fmla="*/ 384810 h 630555"/>
                <a:gd name="connsiteX394" fmla="*/ 318313 w 1179390"/>
                <a:gd name="connsiteY394" fmla="*/ 369570 h 630555"/>
                <a:gd name="connsiteX395" fmla="*/ 322123 w 1179390"/>
                <a:gd name="connsiteY395" fmla="*/ 348615 h 630555"/>
                <a:gd name="connsiteX396" fmla="*/ 324028 w 1179390"/>
                <a:gd name="connsiteY396" fmla="*/ 342900 h 630555"/>
                <a:gd name="connsiteX397" fmla="*/ 346888 w 1179390"/>
                <a:gd name="connsiteY397" fmla="*/ 344805 h 630555"/>
                <a:gd name="connsiteX398" fmla="*/ 392608 w 1179390"/>
                <a:gd name="connsiteY398" fmla="*/ 358140 h 630555"/>
                <a:gd name="connsiteX399" fmla="*/ 426898 w 1179390"/>
                <a:gd name="connsiteY399" fmla="*/ 373380 h 630555"/>
                <a:gd name="connsiteX400" fmla="*/ 505003 w 1179390"/>
                <a:gd name="connsiteY400" fmla="*/ 386715 h 630555"/>
                <a:gd name="connsiteX401" fmla="*/ 626923 w 1179390"/>
                <a:gd name="connsiteY401" fmla="*/ 401955 h 630555"/>
                <a:gd name="connsiteX402" fmla="*/ 819328 w 1179390"/>
                <a:gd name="connsiteY402" fmla="*/ 417195 h 630555"/>
                <a:gd name="connsiteX403" fmla="*/ 836473 w 1179390"/>
                <a:gd name="connsiteY403" fmla="*/ 514350 h 630555"/>
                <a:gd name="connsiteX404" fmla="*/ 838378 w 1179390"/>
                <a:gd name="connsiteY404" fmla="*/ 527685 h 630555"/>
                <a:gd name="connsiteX405" fmla="*/ 844093 w 1179390"/>
                <a:gd name="connsiteY405" fmla="*/ 539115 h 630555"/>
                <a:gd name="connsiteX406" fmla="*/ 836473 w 1179390"/>
                <a:gd name="connsiteY406" fmla="*/ 531495 h 630555"/>
                <a:gd name="connsiteX407" fmla="*/ 832663 w 1179390"/>
                <a:gd name="connsiteY407" fmla="*/ 520065 h 630555"/>
                <a:gd name="connsiteX408" fmla="*/ 826948 w 1179390"/>
                <a:gd name="connsiteY408" fmla="*/ 510540 h 630555"/>
                <a:gd name="connsiteX409" fmla="*/ 823138 w 1179390"/>
                <a:gd name="connsiteY409" fmla="*/ 489585 h 6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</a:cxnLst>
              <a:rect l="l" t="t" r="r" b="b"/>
              <a:pathLst>
                <a:path w="1179390" h="630555">
                  <a:moveTo>
                    <a:pt x="112573" y="121920"/>
                  </a:moveTo>
                  <a:cubicBezTo>
                    <a:pt x="108186" y="123382"/>
                    <a:pt x="92979" y="127853"/>
                    <a:pt x="89713" y="131445"/>
                  </a:cubicBezTo>
                  <a:cubicBezTo>
                    <a:pt x="85892" y="135648"/>
                    <a:pt x="84973" y="141790"/>
                    <a:pt x="82093" y="146685"/>
                  </a:cubicBezTo>
                  <a:cubicBezTo>
                    <a:pt x="78610" y="152605"/>
                    <a:pt x="75226" y="158696"/>
                    <a:pt x="70663" y="163830"/>
                  </a:cubicBezTo>
                  <a:cubicBezTo>
                    <a:pt x="64987" y="170215"/>
                    <a:pt x="57963" y="175260"/>
                    <a:pt x="51613" y="180975"/>
                  </a:cubicBezTo>
                  <a:cubicBezTo>
                    <a:pt x="32884" y="218434"/>
                    <a:pt x="56864" y="172049"/>
                    <a:pt x="32563" y="213360"/>
                  </a:cubicBezTo>
                  <a:cubicBezTo>
                    <a:pt x="29683" y="218255"/>
                    <a:pt x="27680" y="223623"/>
                    <a:pt x="24943" y="228600"/>
                  </a:cubicBezTo>
                  <a:cubicBezTo>
                    <a:pt x="20692" y="236330"/>
                    <a:pt x="16053" y="243840"/>
                    <a:pt x="11608" y="251460"/>
                  </a:cubicBezTo>
                  <a:cubicBezTo>
                    <a:pt x="10338" y="256540"/>
                    <a:pt x="9637" y="261797"/>
                    <a:pt x="7798" y="266700"/>
                  </a:cubicBezTo>
                  <a:cubicBezTo>
                    <a:pt x="5804" y="272018"/>
                    <a:pt x="304" y="276262"/>
                    <a:pt x="178" y="281940"/>
                  </a:cubicBezTo>
                  <a:cubicBezTo>
                    <a:pt x="-346" y="305506"/>
                    <a:pt x="-57" y="329616"/>
                    <a:pt x="5893" y="352425"/>
                  </a:cubicBezTo>
                  <a:cubicBezTo>
                    <a:pt x="7933" y="360246"/>
                    <a:pt x="18128" y="363150"/>
                    <a:pt x="23038" y="369570"/>
                  </a:cubicBezTo>
                  <a:cubicBezTo>
                    <a:pt x="26488" y="374082"/>
                    <a:pt x="26980" y="380482"/>
                    <a:pt x="30658" y="384810"/>
                  </a:cubicBezTo>
                  <a:cubicBezTo>
                    <a:pt x="43180" y="399542"/>
                    <a:pt x="67123" y="417633"/>
                    <a:pt x="83998" y="426720"/>
                  </a:cubicBezTo>
                  <a:cubicBezTo>
                    <a:pt x="98759" y="434668"/>
                    <a:pt x="114267" y="441169"/>
                    <a:pt x="129718" y="447675"/>
                  </a:cubicBezTo>
                  <a:cubicBezTo>
                    <a:pt x="138418" y="451338"/>
                    <a:pt x="147185" y="455097"/>
                    <a:pt x="156388" y="457200"/>
                  </a:cubicBezTo>
                  <a:cubicBezTo>
                    <a:pt x="169520" y="460202"/>
                    <a:pt x="183058" y="461010"/>
                    <a:pt x="196393" y="462915"/>
                  </a:cubicBezTo>
                  <a:cubicBezTo>
                    <a:pt x="216078" y="461645"/>
                    <a:pt x="236105" y="462974"/>
                    <a:pt x="255448" y="459105"/>
                  </a:cubicBezTo>
                  <a:cubicBezTo>
                    <a:pt x="265194" y="457156"/>
                    <a:pt x="273118" y="449989"/>
                    <a:pt x="282118" y="445770"/>
                  </a:cubicBezTo>
                  <a:cubicBezTo>
                    <a:pt x="301395" y="436734"/>
                    <a:pt x="339952" y="421509"/>
                    <a:pt x="356413" y="409575"/>
                  </a:cubicBezTo>
                  <a:cubicBezTo>
                    <a:pt x="387530" y="387015"/>
                    <a:pt x="389209" y="380626"/>
                    <a:pt x="405943" y="354330"/>
                  </a:cubicBezTo>
                  <a:cubicBezTo>
                    <a:pt x="407213" y="347345"/>
                    <a:pt x="408290" y="340322"/>
                    <a:pt x="409753" y="333375"/>
                  </a:cubicBezTo>
                  <a:cubicBezTo>
                    <a:pt x="410832" y="328251"/>
                    <a:pt x="413923" y="323359"/>
                    <a:pt x="413563" y="318135"/>
                  </a:cubicBezTo>
                  <a:cubicBezTo>
                    <a:pt x="410491" y="273586"/>
                    <a:pt x="411498" y="290018"/>
                    <a:pt x="400228" y="268605"/>
                  </a:cubicBezTo>
                  <a:cubicBezTo>
                    <a:pt x="395599" y="259810"/>
                    <a:pt x="392293" y="250280"/>
                    <a:pt x="386893" y="241935"/>
                  </a:cubicBezTo>
                  <a:cubicBezTo>
                    <a:pt x="385168" y="239269"/>
                    <a:pt x="381518" y="238465"/>
                    <a:pt x="379273" y="236220"/>
                  </a:cubicBezTo>
                  <a:cubicBezTo>
                    <a:pt x="375766" y="232713"/>
                    <a:pt x="373784" y="227673"/>
                    <a:pt x="369748" y="224790"/>
                  </a:cubicBezTo>
                  <a:cubicBezTo>
                    <a:pt x="358092" y="216464"/>
                    <a:pt x="345161" y="215817"/>
                    <a:pt x="331648" y="213360"/>
                  </a:cubicBezTo>
                  <a:lnTo>
                    <a:pt x="306883" y="215265"/>
                  </a:lnTo>
                  <a:cubicBezTo>
                    <a:pt x="289249" y="222500"/>
                    <a:pt x="257353" y="243840"/>
                    <a:pt x="257353" y="243840"/>
                  </a:cubicBezTo>
                  <a:cubicBezTo>
                    <a:pt x="250368" y="254635"/>
                    <a:pt x="239516" y="263751"/>
                    <a:pt x="236398" y="276225"/>
                  </a:cubicBezTo>
                  <a:cubicBezTo>
                    <a:pt x="226119" y="317340"/>
                    <a:pt x="230598" y="296392"/>
                    <a:pt x="223063" y="339090"/>
                  </a:cubicBezTo>
                  <a:cubicBezTo>
                    <a:pt x="227508" y="367665"/>
                    <a:pt x="229629" y="396700"/>
                    <a:pt x="236398" y="424815"/>
                  </a:cubicBezTo>
                  <a:cubicBezTo>
                    <a:pt x="240835" y="443244"/>
                    <a:pt x="257162" y="446278"/>
                    <a:pt x="270688" y="455295"/>
                  </a:cubicBezTo>
                  <a:cubicBezTo>
                    <a:pt x="278613" y="460579"/>
                    <a:pt x="285162" y="467924"/>
                    <a:pt x="293548" y="472440"/>
                  </a:cubicBezTo>
                  <a:cubicBezTo>
                    <a:pt x="305286" y="478760"/>
                    <a:pt x="322078" y="482430"/>
                    <a:pt x="335458" y="485775"/>
                  </a:cubicBezTo>
                  <a:cubicBezTo>
                    <a:pt x="358953" y="483235"/>
                    <a:pt x="383040" y="483978"/>
                    <a:pt x="405943" y="478155"/>
                  </a:cubicBezTo>
                  <a:cubicBezTo>
                    <a:pt x="421080" y="474307"/>
                    <a:pt x="433567" y="463513"/>
                    <a:pt x="447853" y="457200"/>
                  </a:cubicBezTo>
                  <a:cubicBezTo>
                    <a:pt x="474735" y="445322"/>
                    <a:pt x="502842" y="439173"/>
                    <a:pt x="527863" y="422910"/>
                  </a:cubicBezTo>
                  <a:cubicBezTo>
                    <a:pt x="541088" y="414314"/>
                    <a:pt x="553083" y="403759"/>
                    <a:pt x="564058" y="392430"/>
                  </a:cubicBezTo>
                  <a:cubicBezTo>
                    <a:pt x="579557" y="376431"/>
                    <a:pt x="596537" y="346209"/>
                    <a:pt x="607873" y="327660"/>
                  </a:cubicBezTo>
                  <a:cubicBezTo>
                    <a:pt x="603428" y="288290"/>
                    <a:pt x="604256" y="247960"/>
                    <a:pt x="594538" y="209550"/>
                  </a:cubicBezTo>
                  <a:cubicBezTo>
                    <a:pt x="587798" y="182910"/>
                    <a:pt x="541123" y="144138"/>
                    <a:pt x="525958" y="127635"/>
                  </a:cubicBezTo>
                  <a:cubicBezTo>
                    <a:pt x="517705" y="118653"/>
                    <a:pt x="512444" y="106899"/>
                    <a:pt x="503098" y="99060"/>
                  </a:cubicBezTo>
                  <a:cubicBezTo>
                    <a:pt x="490872" y="88806"/>
                    <a:pt x="451262" y="69554"/>
                    <a:pt x="434518" y="64770"/>
                  </a:cubicBezTo>
                  <a:cubicBezTo>
                    <a:pt x="423376" y="61587"/>
                    <a:pt x="411658" y="60960"/>
                    <a:pt x="400228" y="59055"/>
                  </a:cubicBezTo>
                  <a:cubicBezTo>
                    <a:pt x="387528" y="59690"/>
                    <a:pt x="374034" y="56495"/>
                    <a:pt x="362128" y="60960"/>
                  </a:cubicBezTo>
                  <a:cubicBezTo>
                    <a:pt x="356810" y="62954"/>
                    <a:pt x="355038" y="70545"/>
                    <a:pt x="354508" y="76200"/>
                  </a:cubicBezTo>
                  <a:cubicBezTo>
                    <a:pt x="353084" y="91387"/>
                    <a:pt x="353104" y="107030"/>
                    <a:pt x="356413" y="121920"/>
                  </a:cubicBezTo>
                  <a:cubicBezTo>
                    <a:pt x="358327" y="130532"/>
                    <a:pt x="364855" y="137440"/>
                    <a:pt x="369748" y="144780"/>
                  </a:cubicBezTo>
                  <a:cubicBezTo>
                    <a:pt x="375032" y="152705"/>
                    <a:pt x="380591" y="160498"/>
                    <a:pt x="386893" y="167640"/>
                  </a:cubicBezTo>
                  <a:cubicBezTo>
                    <a:pt x="393138" y="174718"/>
                    <a:pt x="400065" y="178210"/>
                    <a:pt x="407848" y="182880"/>
                  </a:cubicBezTo>
                  <a:cubicBezTo>
                    <a:pt x="414833" y="181610"/>
                    <a:pt x="422684" y="182670"/>
                    <a:pt x="428803" y="179070"/>
                  </a:cubicBezTo>
                  <a:cubicBezTo>
                    <a:pt x="440770" y="172030"/>
                    <a:pt x="438436" y="166753"/>
                    <a:pt x="442138" y="158115"/>
                  </a:cubicBezTo>
                  <a:cubicBezTo>
                    <a:pt x="453345" y="131966"/>
                    <a:pt x="452139" y="140654"/>
                    <a:pt x="459283" y="110490"/>
                  </a:cubicBezTo>
                  <a:cubicBezTo>
                    <a:pt x="462871" y="95342"/>
                    <a:pt x="468808" y="64770"/>
                    <a:pt x="468808" y="64770"/>
                  </a:cubicBezTo>
                  <a:cubicBezTo>
                    <a:pt x="471348" y="72390"/>
                    <a:pt x="474120" y="79937"/>
                    <a:pt x="476428" y="87630"/>
                  </a:cubicBezTo>
                  <a:cubicBezTo>
                    <a:pt x="485551" y="118041"/>
                    <a:pt x="485850" y="152414"/>
                    <a:pt x="503098" y="179070"/>
                  </a:cubicBezTo>
                  <a:lnTo>
                    <a:pt x="524053" y="211455"/>
                  </a:lnTo>
                  <a:cubicBezTo>
                    <a:pt x="529782" y="220336"/>
                    <a:pt x="533725" y="230652"/>
                    <a:pt x="541198" y="238125"/>
                  </a:cubicBezTo>
                  <a:cubicBezTo>
                    <a:pt x="546913" y="243840"/>
                    <a:pt x="552207" y="250010"/>
                    <a:pt x="558343" y="255270"/>
                  </a:cubicBezTo>
                  <a:cubicBezTo>
                    <a:pt x="561154" y="257680"/>
                    <a:pt x="564608" y="259230"/>
                    <a:pt x="567868" y="260985"/>
                  </a:cubicBezTo>
                  <a:cubicBezTo>
                    <a:pt x="585135" y="270283"/>
                    <a:pt x="580047" y="267840"/>
                    <a:pt x="598348" y="272415"/>
                  </a:cubicBezTo>
                  <a:cubicBezTo>
                    <a:pt x="609778" y="271780"/>
                    <a:pt x="622177" y="275159"/>
                    <a:pt x="632638" y="270510"/>
                  </a:cubicBezTo>
                  <a:cubicBezTo>
                    <a:pt x="652487" y="261688"/>
                    <a:pt x="686750" y="232084"/>
                    <a:pt x="706933" y="215265"/>
                  </a:cubicBezTo>
                  <a:cubicBezTo>
                    <a:pt x="740814" y="159603"/>
                    <a:pt x="728906" y="187890"/>
                    <a:pt x="745033" y="131445"/>
                  </a:cubicBezTo>
                  <a:cubicBezTo>
                    <a:pt x="738649" y="572"/>
                    <a:pt x="760330" y="85630"/>
                    <a:pt x="724078" y="36195"/>
                  </a:cubicBezTo>
                  <a:cubicBezTo>
                    <a:pt x="706427" y="12125"/>
                    <a:pt x="733630" y="34786"/>
                    <a:pt x="712648" y="19050"/>
                  </a:cubicBezTo>
                  <a:cubicBezTo>
                    <a:pt x="690245" y="30252"/>
                    <a:pt x="688440" y="26141"/>
                    <a:pt x="689788" y="64770"/>
                  </a:cubicBezTo>
                  <a:cubicBezTo>
                    <a:pt x="692393" y="139450"/>
                    <a:pt x="690390" y="168886"/>
                    <a:pt x="716458" y="222885"/>
                  </a:cubicBezTo>
                  <a:cubicBezTo>
                    <a:pt x="720293" y="230829"/>
                    <a:pt x="724317" y="238828"/>
                    <a:pt x="729793" y="245745"/>
                  </a:cubicBezTo>
                  <a:cubicBezTo>
                    <a:pt x="762782" y="287415"/>
                    <a:pt x="740758" y="256010"/>
                    <a:pt x="764083" y="276225"/>
                  </a:cubicBezTo>
                  <a:cubicBezTo>
                    <a:pt x="770191" y="281518"/>
                    <a:pt x="781228" y="293370"/>
                    <a:pt x="781228" y="293370"/>
                  </a:cubicBezTo>
                  <a:cubicBezTo>
                    <a:pt x="822975" y="289195"/>
                    <a:pt x="834738" y="300203"/>
                    <a:pt x="855523" y="270510"/>
                  </a:cubicBezTo>
                  <a:cubicBezTo>
                    <a:pt x="859923" y="264224"/>
                    <a:pt x="861873" y="256540"/>
                    <a:pt x="865048" y="249555"/>
                  </a:cubicBezTo>
                  <a:cubicBezTo>
                    <a:pt x="865683" y="241300"/>
                    <a:pt x="868013" y="233001"/>
                    <a:pt x="866953" y="224790"/>
                  </a:cubicBezTo>
                  <a:cubicBezTo>
                    <a:pt x="863683" y="199445"/>
                    <a:pt x="860653" y="190637"/>
                    <a:pt x="844093" y="175260"/>
                  </a:cubicBezTo>
                  <a:cubicBezTo>
                    <a:pt x="840090" y="171543"/>
                    <a:pt x="835203" y="168910"/>
                    <a:pt x="830758" y="165735"/>
                  </a:cubicBezTo>
                  <a:cubicBezTo>
                    <a:pt x="823138" y="173990"/>
                    <a:pt x="811376" y="179818"/>
                    <a:pt x="807898" y="190500"/>
                  </a:cubicBezTo>
                  <a:cubicBezTo>
                    <a:pt x="801987" y="208654"/>
                    <a:pt x="801946" y="228678"/>
                    <a:pt x="804088" y="247650"/>
                  </a:cubicBezTo>
                  <a:cubicBezTo>
                    <a:pt x="807501" y="277881"/>
                    <a:pt x="823184" y="320796"/>
                    <a:pt x="842188" y="346710"/>
                  </a:cubicBezTo>
                  <a:cubicBezTo>
                    <a:pt x="848086" y="354752"/>
                    <a:pt x="871349" y="372142"/>
                    <a:pt x="880288" y="379095"/>
                  </a:cubicBezTo>
                  <a:cubicBezTo>
                    <a:pt x="901878" y="378460"/>
                    <a:pt x="924185" y="382745"/>
                    <a:pt x="945058" y="377190"/>
                  </a:cubicBezTo>
                  <a:cubicBezTo>
                    <a:pt x="1003673" y="361591"/>
                    <a:pt x="1116508" y="316230"/>
                    <a:pt x="1116508" y="316230"/>
                  </a:cubicBezTo>
                  <a:cubicBezTo>
                    <a:pt x="1133653" y="303530"/>
                    <a:pt x="1150439" y="290330"/>
                    <a:pt x="1167943" y="278130"/>
                  </a:cubicBezTo>
                  <a:cubicBezTo>
                    <a:pt x="1178850" y="270528"/>
                    <a:pt x="1185266" y="273888"/>
                    <a:pt x="1171753" y="270510"/>
                  </a:cubicBezTo>
                  <a:cubicBezTo>
                    <a:pt x="1118502" y="286485"/>
                    <a:pt x="1101419" y="285543"/>
                    <a:pt x="1057453" y="325755"/>
                  </a:cubicBezTo>
                  <a:cubicBezTo>
                    <a:pt x="1021987" y="358193"/>
                    <a:pt x="958393" y="430530"/>
                    <a:pt x="958393" y="430530"/>
                  </a:cubicBezTo>
                  <a:cubicBezTo>
                    <a:pt x="955853" y="440055"/>
                    <a:pt x="960003" y="462566"/>
                    <a:pt x="950773" y="459105"/>
                  </a:cubicBezTo>
                  <a:cubicBezTo>
                    <a:pt x="939810" y="454994"/>
                    <a:pt x="946806" y="435939"/>
                    <a:pt x="943153" y="424815"/>
                  </a:cubicBezTo>
                  <a:cubicBezTo>
                    <a:pt x="932812" y="393321"/>
                    <a:pt x="921397" y="362157"/>
                    <a:pt x="908863" y="331470"/>
                  </a:cubicBezTo>
                  <a:cubicBezTo>
                    <a:pt x="902957" y="317011"/>
                    <a:pt x="897907" y="301559"/>
                    <a:pt x="887908" y="289560"/>
                  </a:cubicBezTo>
                  <a:cubicBezTo>
                    <a:pt x="884160" y="285063"/>
                    <a:pt x="876478" y="287020"/>
                    <a:pt x="870763" y="285750"/>
                  </a:cubicBezTo>
                  <a:cubicBezTo>
                    <a:pt x="862508" y="287655"/>
                    <a:pt x="851422" y="284957"/>
                    <a:pt x="845998" y="291465"/>
                  </a:cubicBezTo>
                  <a:cubicBezTo>
                    <a:pt x="814131" y="329705"/>
                    <a:pt x="817669" y="398684"/>
                    <a:pt x="813613" y="440055"/>
                  </a:cubicBezTo>
                  <a:cubicBezTo>
                    <a:pt x="820598" y="456565"/>
                    <a:pt x="825897" y="473895"/>
                    <a:pt x="834568" y="489585"/>
                  </a:cubicBezTo>
                  <a:cubicBezTo>
                    <a:pt x="841373" y="501900"/>
                    <a:pt x="864593" y="524260"/>
                    <a:pt x="876478" y="531495"/>
                  </a:cubicBezTo>
                  <a:cubicBezTo>
                    <a:pt x="882827" y="535359"/>
                    <a:pt x="890448" y="536575"/>
                    <a:pt x="897433" y="539115"/>
                  </a:cubicBezTo>
                  <a:cubicBezTo>
                    <a:pt x="903148" y="537210"/>
                    <a:pt x="911077" y="538302"/>
                    <a:pt x="914578" y="533400"/>
                  </a:cubicBezTo>
                  <a:cubicBezTo>
                    <a:pt x="918655" y="527693"/>
                    <a:pt x="917636" y="519363"/>
                    <a:pt x="916483" y="512445"/>
                  </a:cubicBezTo>
                  <a:cubicBezTo>
                    <a:pt x="909886" y="472863"/>
                    <a:pt x="903932" y="428474"/>
                    <a:pt x="868858" y="401955"/>
                  </a:cubicBezTo>
                  <a:cubicBezTo>
                    <a:pt x="855220" y="391643"/>
                    <a:pt x="837108" y="389255"/>
                    <a:pt x="821233" y="382905"/>
                  </a:cubicBezTo>
                  <a:cubicBezTo>
                    <a:pt x="700404" y="401983"/>
                    <a:pt x="653112" y="387547"/>
                    <a:pt x="565963" y="483870"/>
                  </a:cubicBezTo>
                  <a:cubicBezTo>
                    <a:pt x="546103" y="505820"/>
                    <a:pt x="543103" y="538480"/>
                    <a:pt x="531673" y="565785"/>
                  </a:cubicBezTo>
                  <a:cubicBezTo>
                    <a:pt x="532308" y="571500"/>
                    <a:pt x="530653" y="577980"/>
                    <a:pt x="533578" y="582930"/>
                  </a:cubicBezTo>
                  <a:cubicBezTo>
                    <a:pt x="546946" y="605552"/>
                    <a:pt x="547720" y="604789"/>
                    <a:pt x="562153" y="609600"/>
                  </a:cubicBezTo>
                  <a:cubicBezTo>
                    <a:pt x="567868" y="607695"/>
                    <a:pt x="574654" y="607722"/>
                    <a:pt x="579298" y="603885"/>
                  </a:cubicBezTo>
                  <a:cubicBezTo>
                    <a:pt x="609012" y="579339"/>
                    <a:pt x="617255" y="550831"/>
                    <a:pt x="634543" y="516255"/>
                  </a:cubicBezTo>
                  <a:cubicBezTo>
                    <a:pt x="641528" y="485775"/>
                    <a:pt x="654045" y="456051"/>
                    <a:pt x="655498" y="424815"/>
                  </a:cubicBezTo>
                  <a:cubicBezTo>
                    <a:pt x="657662" y="378282"/>
                    <a:pt x="637723" y="332834"/>
                    <a:pt x="609778" y="297180"/>
                  </a:cubicBezTo>
                  <a:cubicBezTo>
                    <a:pt x="604129" y="289972"/>
                    <a:pt x="594538" y="287020"/>
                    <a:pt x="586918" y="281940"/>
                  </a:cubicBezTo>
                  <a:cubicBezTo>
                    <a:pt x="558978" y="284480"/>
                    <a:pt x="528352" y="277340"/>
                    <a:pt x="503098" y="289560"/>
                  </a:cubicBezTo>
                  <a:cubicBezTo>
                    <a:pt x="418305" y="330589"/>
                    <a:pt x="416671" y="352676"/>
                    <a:pt x="386893" y="417195"/>
                  </a:cubicBezTo>
                  <a:cubicBezTo>
                    <a:pt x="380885" y="451242"/>
                    <a:pt x="377441" y="457217"/>
                    <a:pt x="383083" y="495300"/>
                  </a:cubicBezTo>
                  <a:cubicBezTo>
                    <a:pt x="383478" y="497965"/>
                    <a:pt x="386893" y="499110"/>
                    <a:pt x="388798" y="501015"/>
                  </a:cubicBezTo>
                  <a:cubicBezTo>
                    <a:pt x="401498" y="491490"/>
                    <a:pt x="415998" y="483981"/>
                    <a:pt x="426898" y="472440"/>
                  </a:cubicBezTo>
                  <a:cubicBezTo>
                    <a:pt x="458539" y="438938"/>
                    <a:pt x="467152" y="394400"/>
                    <a:pt x="482143" y="352425"/>
                  </a:cubicBezTo>
                  <a:cubicBezTo>
                    <a:pt x="481508" y="330835"/>
                    <a:pt x="486385" y="308361"/>
                    <a:pt x="480238" y="287655"/>
                  </a:cubicBezTo>
                  <a:cubicBezTo>
                    <a:pt x="469173" y="250384"/>
                    <a:pt x="448371" y="224508"/>
                    <a:pt x="413563" y="211455"/>
                  </a:cubicBezTo>
                  <a:cubicBezTo>
                    <a:pt x="404566" y="208081"/>
                    <a:pt x="394513" y="208915"/>
                    <a:pt x="384988" y="207645"/>
                  </a:cubicBezTo>
                  <a:cubicBezTo>
                    <a:pt x="362128" y="215900"/>
                    <a:pt x="337285" y="219964"/>
                    <a:pt x="316408" y="232410"/>
                  </a:cubicBezTo>
                  <a:cubicBezTo>
                    <a:pt x="297823" y="243489"/>
                    <a:pt x="283731" y="267300"/>
                    <a:pt x="276403" y="287655"/>
                  </a:cubicBezTo>
                  <a:cubicBezTo>
                    <a:pt x="273271" y="296354"/>
                    <a:pt x="271323" y="305435"/>
                    <a:pt x="268783" y="314325"/>
                  </a:cubicBezTo>
                  <a:cubicBezTo>
                    <a:pt x="270053" y="317500"/>
                    <a:pt x="270341" y="321277"/>
                    <a:pt x="272593" y="323850"/>
                  </a:cubicBezTo>
                  <a:cubicBezTo>
                    <a:pt x="285761" y="338900"/>
                    <a:pt x="311942" y="322787"/>
                    <a:pt x="324028" y="320040"/>
                  </a:cubicBezTo>
                  <a:cubicBezTo>
                    <a:pt x="369715" y="287935"/>
                    <a:pt x="422846" y="255037"/>
                    <a:pt x="459283" y="211455"/>
                  </a:cubicBezTo>
                  <a:cubicBezTo>
                    <a:pt x="473328" y="194657"/>
                    <a:pt x="480873" y="173355"/>
                    <a:pt x="491668" y="154305"/>
                  </a:cubicBezTo>
                  <a:cubicBezTo>
                    <a:pt x="480238" y="125730"/>
                    <a:pt x="474043" y="94454"/>
                    <a:pt x="457378" y="68580"/>
                  </a:cubicBezTo>
                  <a:cubicBezTo>
                    <a:pt x="414655" y="2246"/>
                    <a:pt x="317821" y="73023"/>
                    <a:pt x="276403" y="85725"/>
                  </a:cubicBezTo>
                  <a:cubicBezTo>
                    <a:pt x="263703" y="100965"/>
                    <a:pt x="248050" y="114166"/>
                    <a:pt x="238303" y="131445"/>
                  </a:cubicBezTo>
                  <a:cubicBezTo>
                    <a:pt x="233582" y="139814"/>
                    <a:pt x="233648" y="150448"/>
                    <a:pt x="234493" y="160020"/>
                  </a:cubicBezTo>
                  <a:cubicBezTo>
                    <a:pt x="237656" y="195867"/>
                    <a:pt x="244718" y="198820"/>
                    <a:pt x="268783" y="222885"/>
                  </a:cubicBezTo>
                  <a:cubicBezTo>
                    <a:pt x="274190" y="228292"/>
                    <a:pt x="278900" y="235113"/>
                    <a:pt x="285928" y="238125"/>
                  </a:cubicBezTo>
                  <a:cubicBezTo>
                    <a:pt x="297261" y="242982"/>
                    <a:pt x="310058" y="243205"/>
                    <a:pt x="322123" y="245745"/>
                  </a:cubicBezTo>
                  <a:cubicBezTo>
                    <a:pt x="362763" y="241300"/>
                    <a:pt x="404156" y="241377"/>
                    <a:pt x="444043" y="232410"/>
                  </a:cubicBezTo>
                  <a:cubicBezTo>
                    <a:pt x="477654" y="224854"/>
                    <a:pt x="607395" y="179078"/>
                    <a:pt x="647878" y="154305"/>
                  </a:cubicBezTo>
                  <a:cubicBezTo>
                    <a:pt x="665915" y="143267"/>
                    <a:pt x="679628" y="126365"/>
                    <a:pt x="695503" y="112395"/>
                  </a:cubicBezTo>
                  <a:cubicBezTo>
                    <a:pt x="698043" y="102870"/>
                    <a:pt x="701586" y="93557"/>
                    <a:pt x="703123" y="83820"/>
                  </a:cubicBezTo>
                  <a:cubicBezTo>
                    <a:pt x="703531" y="81234"/>
                    <a:pt x="702854" y="78244"/>
                    <a:pt x="701218" y="76200"/>
                  </a:cubicBezTo>
                  <a:cubicBezTo>
                    <a:pt x="699964" y="74632"/>
                    <a:pt x="697408" y="74930"/>
                    <a:pt x="695503" y="74295"/>
                  </a:cubicBezTo>
                  <a:cubicBezTo>
                    <a:pt x="690423" y="74930"/>
                    <a:pt x="683251" y="72043"/>
                    <a:pt x="680263" y="76200"/>
                  </a:cubicBezTo>
                  <a:cubicBezTo>
                    <a:pt x="645870" y="124051"/>
                    <a:pt x="651659" y="135654"/>
                    <a:pt x="647878" y="188595"/>
                  </a:cubicBezTo>
                  <a:cubicBezTo>
                    <a:pt x="651053" y="199390"/>
                    <a:pt x="651408" y="211458"/>
                    <a:pt x="657403" y="220980"/>
                  </a:cubicBezTo>
                  <a:cubicBezTo>
                    <a:pt x="662688" y="229374"/>
                    <a:pt x="672825" y="233467"/>
                    <a:pt x="680263" y="240030"/>
                  </a:cubicBezTo>
                  <a:cubicBezTo>
                    <a:pt x="683630" y="243001"/>
                    <a:pt x="686613" y="246380"/>
                    <a:pt x="689788" y="249555"/>
                  </a:cubicBezTo>
                  <a:cubicBezTo>
                    <a:pt x="699313" y="246380"/>
                    <a:pt x="710067" y="245686"/>
                    <a:pt x="718363" y="240030"/>
                  </a:cubicBezTo>
                  <a:cubicBezTo>
                    <a:pt x="727583" y="233743"/>
                    <a:pt x="739392" y="204310"/>
                    <a:pt x="743128" y="196215"/>
                  </a:cubicBezTo>
                  <a:cubicBezTo>
                    <a:pt x="743763" y="191135"/>
                    <a:pt x="741961" y="185071"/>
                    <a:pt x="745033" y="180975"/>
                  </a:cubicBezTo>
                  <a:cubicBezTo>
                    <a:pt x="746737" y="178703"/>
                    <a:pt x="747100" y="186353"/>
                    <a:pt x="748843" y="188595"/>
                  </a:cubicBezTo>
                  <a:cubicBezTo>
                    <a:pt x="751600" y="192139"/>
                    <a:pt x="755710" y="194501"/>
                    <a:pt x="758368" y="198120"/>
                  </a:cubicBezTo>
                  <a:cubicBezTo>
                    <a:pt x="835336" y="302882"/>
                    <a:pt x="788468" y="254688"/>
                    <a:pt x="849808" y="312420"/>
                  </a:cubicBezTo>
                  <a:cubicBezTo>
                    <a:pt x="873759" y="306717"/>
                    <a:pt x="937123" y="305430"/>
                    <a:pt x="954583" y="270510"/>
                  </a:cubicBezTo>
                  <a:cubicBezTo>
                    <a:pt x="959726" y="260224"/>
                    <a:pt x="957123" y="247650"/>
                    <a:pt x="958393" y="236220"/>
                  </a:cubicBezTo>
                  <a:cubicBezTo>
                    <a:pt x="956893" y="209215"/>
                    <a:pt x="963540" y="200520"/>
                    <a:pt x="941248" y="184785"/>
                  </a:cubicBezTo>
                  <a:cubicBezTo>
                    <a:pt x="936326" y="181311"/>
                    <a:pt x="929818" y="180975"/>
                    <a:pt x="924103" y="179070"/>
                  </a:cubicBezTo>
                  <a:cubicBezTo>
                    <a:pt x="894258" y="189230"/>
                    <a:pt x="859280" y="189973"/>
                    <a:pt x="834568" y="209550"/>
                  </a:cubicBezTo>
                  <a:cubicBezTo>
                    <a:pt x="776343" y="255676"/>
                    <a:pt x="762989" y="293036"/>
                    <a:pt x="792658" y="350520"/>
                  </a:cubicBezTo>
                  <a:cubicBezTo>
                    <a:pt x="795060" y="355173"/>
                    <a:pt x="802818" y="353060"/>
                    <a:pt x="807898" y="354330"/>
                  </a:cubicBezTo>
                  <a:cubicBezTo>
                    <a:pt x="816788" y="349250"/>
                    <a:pt x="826830" y="345796"/>
                    <a:pt x="834568" y="339090"/>
                  </a:cubicBezTo>
                  <a:cubicBezTo>
                    <a:pt x="859820" y="317205"/>
                    <a:pt x="877400" y="286271"/>
                    <a:pt x="895528" y="259080"/>
                  </a:cubicBezTo>
                  <a:cubicBezTo>
                    <a:pt x="907947" y="210958"/>
                    <a:pt x="918925" y="191278"/>
                    <a:pt x="908863" y="140970"/>
                  </a:cubicBezTo>
                  <a:cubicBezTo>
                    <a:pt x="906356" y="128433"/>
                    <a:pt x="887280" y="118326"/>
                    <a:pt x="878383" y="112395"/>
                  </a:cubicBezTo>
                  <a:cubicBezTo>
                    <a:pt x="860603" y="121285"/>
                    <a:pt x="838341" y="124289"/>
                    <a:pt x="825043" y="139065"/>
                  </a:cubicBezTo>
                  <a:cubicBezTo>
                    <a:pt x="789118" y="178981"/>
                    <a:pt x="776147" y="286390"/>
                    <a:pt x="767893" y="325755"/>
                  </a:cubicBezTo>
                  <a:cubicBezTo>
                    <a:pt x="769798" y="358775"/>
                    <a:pt x="768257" y="392176"/>
                    <a:pt x="773608" y="424815"/>
                  </a:cubicBezTo>
                  <a:cubicBezTo>
                    <a:pt x="774779" y="431960"/>
                    <a:pt x="783028" y="435870"/>
                    <a:pt x="786943" y="441960"/>
                  </a:cubicBezTo>
                  <a:cubicBezTo>
                    <a:pt x="788792" y="444836"/>
                    <a:pt x="794152" y="451863"/>
                    <a:pt x="790753" y="451485"/>
                  </a:cubicBezTo>
                  <a:cubicBezTo>
                    <a:pt x="782845" y="450606"/>
                    <a:pt x="777275" y="442774"/>
                    <a:pt x="769798" y="440055"/>
                  </a:cubicBezTo>
                  <a:cubicBezTo>
                    <a:pt x="756190" y="435106"/>
                    <a:pt x="742171" y="431006"/>
                    <a:pt x="727888" y="428625"/>
                  </a:cubicBezTo>
                  <a:cubicBezTo>
                    <a:pt x="700151" y="424002"/>
                    <a:pt x="672008" y="422275"/>
                    <a:pt x="644068" y="419100"/>
                  </a:cubicBezTo>
                  <a:cubicBezTo>
                    <a:pt x="569346" y="421920"/>
                    <a:pt x="526033" y="415428"/>
                    <a:pt x="457378" y="447675"/>
                  </a:cubicBezTo>
                  <a:cubicBezTo>
                    <a:pt x="441481" y="455142"/>
                    <a:pt x="430708" y="470535"/>
                    <a:pt x="417373" y="481965"/>
                  </a:cubicBezTo>
                  <a:cubicBezTo>
                    <a:pt x="401955" y="523813"/>
                    <a:pt x="396111" y="515666"/>
                    <a:pt x="419278" y="560070"/>
                  </a:cubicBezTo>
                  <a:cubicBezTo>
                    <a:pt x="420489" y="562391"/>
                    <a:pt x="424358" y="561340"/>
                    <a:pt x="426898" y="561975"/>
                  </a:cubicBezTo>
                  <a:cubicBezTo>
                    <a:pt x="437058" y="560705"/>
                    <a:pt x="448641" y="563504"/>
                    <a:pt x="457378" y="558165"/>
                  </a:cubicBezTo>
                  <a:cubicBezTo>
                    <a:pt x="498445" y="533068"/>
                    <a:pt x="505103" y="498891"/>
                    <a:pt x="524053" y="457200"/>
                  </a:cubicBezTo>
                  <a:cubicBezTo>
                    <a:pt x="518618" y="400136"/>
                    <a:pt x="526834" y="379608"/>
                    <a:pt x="495478" y="337185"/>
                  </a:cubicBezTo>
                  <a:cubicBezTo>
                    <a:pt x="492222" y="332780"/>
                    <a:pt x="465435" y="331514"/>
                    <a:pt x="464998" y="331470"/>
                  </a:cubicBezTo>
                  <a:cubicBezTo>
                    <a:pt x="456108" y="335280"/>
                    <a:pt x="445823" y="336786"/>
                    <a:pt x="438328" y="342900"/>
                  </a:cubicBezTo>
                  <a:cubicBezTo>
                    <a:pt x="397080" y="376550"/>
                    <a:pt x="383666" y="403938"/>
                    <a:pt x="354508" y="447675"/>
                  </a:cubicBezTo>
                  <a:cubicBezTo>
                    <a:pt x="350063" y="474345"/>
                    <a:pt x="341173" y="500647"/>
                    <a:pt x="341173" y="527685"/>
                  </a:cubicBezTo>
                  <a:cubicBezTo>
                    <a:pt x="341173" y="539238"/>
                    <a:pt x="357449" y="557817"/>
                    <a:pt x="367843" y="563880"/>
                  </a:cubicBezTo>
                  <a:cubicBezTo>
                    <a:pt x="370640" y="565511"/>
                    <a:pt x="374193" y="565150"/>
                    <a:pt x="377368" y="565785"/>
                  </a:cubicBezTo>
                  <a:cubicBezTo>
                    <a:pt x="381813" y="564515"/>
                    <a:pt x="387884" y="565639"/>
                    <a:pt x="390703" y="561975"/>
                  </a:cubicBezTo>
                  <a:cubicBezTo>
                    <a:pt x="395117" y="556236"/>
                    <a:pt x="394128" y="547889"/>
                    <a:pt x="396418" y="541020"/>
                  </a:cubicBezTo>
                  <a:cubicBezTo>
                    <a:pt x="399849" y="530726"/>
                    <a:pt x="404038" y="520700"/>
                    <a:pt x="407848" y="510540"/>
                  </a:cubicBezTo>
                  <a:cubicBezTo>
                    <a:pt x="405943" y="492760"/>
                    <a:pt x="407518" y="474252"/>
                    <a:pt x="402133" y="457200"/>
                  </a:cubicBezTo>
                  <a:cubicBezTo>
                    <a:pt x="388470" y="413933"/>
                    <a:pt x="361901" y="380656"/>
                    <a:pt x="322123" y="358140"/>
                  </a:cubicBezTo>
                  <a:cubicBezTo>
                    <a:pt x="307243" y="349718"/>
                    <a:pt x="289103" y="349250"/>
                    <a:pt x="272593" y="344805"/>
                  </a:cubicBezTo>
                  <a:cubicBezTo>
                    <a:pt x="246348" y="348191"/>
                    <a:pt x="211585" y="343074"/>
                    <a:pt x="192583" y="367665"/>
                  </a:cubicBezTo>
                  <a:cubicBezTo>
                    <a:pt x="186669" y="375318"/>
                    <a:pt x="184963" y="385445"/>
                    <a:pt x="181153" y="394335"/>
                  </a:cubicBezTo>
                  <a:cubicBezTo>
                    <a:pt x="186411" y="419873"/>
                    <a:pt x="186771" y="465916"/>
                    <a:pt x="213538" y="485775"/>
                  </a:cubicBezTo>
                  <a:cubicBezTo>
                    <a:pt x="225189" y="494420"/>
                    <a:pt x="240208" y="497205"/>
                    <a:pt x="253543" y="502920"/>
                  </a:cubicBezTo>
                  <a:cubicBezTo>
                    <a:pt x="319891" y="485908"/>
                    <a:pt x="331612" y="495346"/>
                    <a:pt x="373558" y="441960"/>
                  </a:cubicBezTo>
                  <a:cubicBezTo>
                    <a:pt x="382162" y="431009"/>
                    <a:pt x="384988" y="416560"/>
                    <a:pt x="390703" y="403860"/>
                  </a:cubicBezTo>
                  <a:cubicBezTo>
                    <a:pt x="386258" y="382270"/>
                    <a:pt x="388051" y="358371"/>
                    <a:pt x="377368" y="339090"/>
                  </a:cubicBezTo>
                  <a:cubicBezTo>
                    <a:pt x="357949" y="304041"/>
                    <a:pt x="326762" y="258509"/>
                    <a:pt x="282118" y="251460"/>
                  </a:cubicBezTo>
                  <a:cubicBezTo>
                    <a:pt x="256333" y="247389"/>
                    <a:pt x="230048" y="247650"/>
                    <a:pt x="204013" y="245745"/>
                  </a:cubicBezTo>
                  <a:cubicBezTo>
                    <a:pt x="154462" y="254754"/>
                    <a:pt x="99912" y="257622"/>
                    <a:pt x="57328" y="289560"/>
                  </a:cubicBezTo>
                  <a:cubicBezTo>
                    <a:pt x="41778" y="301223"/>
                    <a:pt x="33198" y="320040"/>
                    <a:pt x="21133" y="335280"/>
                  </a:cubicBezTo>
                  <a:cubicBezTo>
                    <a:pt x="30023" y="362585"/>
                    <a:pt x="34775" y="391605"/>
                    <a:pt x="47803" y="417195"/>
                  </a:cubicBezTo>
                  <a:cubicBezTo>
                    <a:pt x="53115" y="427629"/>
                    <a:pt x="64057" y="434706"/>
                    <a:pt x="74473" y="440055"/>
                  </a:cubicBezTo>
                  <a:cubicBezTo>
                    <a:pt x="87126" y="446552"/>
                    <a:pt x="161936" y="464302"/>
                    <a:pt x="171628" y="466725"/>
                  </a:cubicBezTo>
                  <a:cubicBezTo>
                    <a:pt x="210164" y="462914"/>
                    <a:pt x="331785" y="469685"/>
                    <a:pt x="386893" y="430530"/>
                  </a:cubicBezTo>
                  <a:cubicBezTo>
                    <a:pt x="398977" y="421944"/>
                    <a:pt x="407213" y="408940"/>
                    <a:pt x="417373" y="398145"/>
                  </a:cubicBezTo>
                  <a:cubicBezTo>
                    <a:pt x="419913" y="389255"/>
                    <a:pt x="425570" y="380703"/>
                    <a:pt x="424993" y="371475"/>
                  </a:cubicBezTo>
                  <a:cubicBezTo>
                    <a:pt x="420406" y="298091"/>
                    <a:pt x="420702" y="301772"/>
                    <a:pt x="404038" y="262890"/>
                  </a:cubicBezTo>
                  <a:cubicBezTo>
                    <a:pt x="432016" y="253564"/>
                    <a:pt x="403006" y="261701"/>
                    <a:pt x="470713" y="293370"/>
                  </a:cubicBezTo>
                  <a:cubicBezTo>
                    <a:pt x="540637" y="326076"/>
                    <a:pt x="533858" y="316949"/>
                    <a:pt x="623113" y="327660"/>
                  </a:cubicBezTo>
                  <a:cubicBezTo>
                    <a:pt x="647243" y="323215"/>
                    <a:pt x="680697" y="333890"/>
                    <a:pt x="695503" y="314325"/>
                  </a:cubicBezTo>
                  <a:cubicBezTo>
                    <a:pt x="707620" y="298313"/>
                    <a:pt x="686883" y="274334"/>
                    <a:pt x="676453" y="257175"/>
                  </a:cubicBezTo>
                  <a:cubicBezTo>
                    <a:pt x="666658" y="241060"/>
                    <a:pt x="650477" y="229773"/>
                    <a:pt x="636448" y="217170"/>
                  </a:cubicBezTo>
                  <a:cubicBezTo>
                    <a:pt x="555229" y="144211"/>
                    <a:pt x="587090" y="164107"/>
                    <a:pt x="497383" y="133350"/>
                  </a:cubicBezTo>
                  <a:cubicBezTo>
                    <a:pt x="443408" y="139065"/>
                    <a:pt x="386222" y="131287"/>
                    <a:pt x="335458" y="150495"/>
                  </a:cubicBezTo>
                  <a:cubicBezTo>
                    <a:pt x="255846" y="180619"/>
                    <a:pt x="290665" y="270850"/>
                    <a:pt x="308788" y="320040"/>
                  </a:cubicBezTo>
                  <a:cubicBezTo>
                    <a:pt x="318727" y="347018"/>
                    <a:pt x="334723" y="371820"/>
                    <a:pt x="352603" y="394335"/>
                  </a:cubicBezTo>
                  <a:cubicBezTo>
                    <a:pt x="381329" y="430509"/>
                    <a:pt x="423801" y="464090"/>
                    <a:pt x="468808" y="478155"/>
                  </a:cubicBezTo>
                  <a:cubicBezTo>
                    <a:pt x="489637" y="484664"/>
                    <a:pt x="511988" y="484505"/>
                    <a:pt x="533578" y="487680"/>
                  </a:cubicBezTo>
                  <a:cubicBezTo>
                    <a:pt x="545008" y="487045"/>
                    <a:pt x="557629" y="490895"/>
                    <a:pt x="567868" y="485775"/>
                  </a:cubicBezTo>
                  <a:cubicBezTo>
                    <a:pt x="613608" y="462905"/>
                    <a:pt x="611171" y="454120"/>
                    <a:pt x="625018" y="417195"/>
                  </a:cubicBezTo>
                  <a:cubicBezTo>
                    <a:pt x="605491" y="295691"/>
                    <a:pt x="626379" y="328839"/>
                    <a:pt x="558343" y="238125"/>
                  </a:cubicBezTo>
                  <a:cubicBezTo>
                    <a:pt x="552955" y="230941"/>
                    <a:pt x="547651" y="222359"/>
                    <a:pt x="539293" y="219075"/>
                  </a:cubicBezTo>
                  <a:cubicBezTo>
                    <a:pt x="528638" y="214889"/>
                    <a:pt x="516433" y="217805"/>
                    <a:pt x="505003" y="217170"/>
                  </a:cubicBezTo>
                  <a:cubicBezTo>
                    <a:pt x="496113" y="222250"/>
                    <a:pt x="483092" y="223344"/>
                    <a:pt x="478333" y="232410"/>
                  </a:cubicBezTo>
                  <a:cubicBezTo>
                    <a:pt x="468664" y="250827"/>
                    <a:pt x="463229" y="272645"/>
                    <a:pt x="464998" y="293370"/>
                  </a:cubicBezTo>
                  <a:cubicBezTo>
                    <a:pt x="469764" y="349205"/>
                    <a:pt x="489533" y="403783"/>
                    <a:pt x="533578" y="440055"/>
                  </a:cubicBezTo>
                  <a:cubicBezTo>
                    <a:pt x="569431" y="469581"/>
                    <a:pt x="620656" y="476792"/>
                    <a:pt x="663118" y="487680"/>
                  </a:cubicBezTo>
                  <a:cubicBezTo>
                    <a:pt x="680263" y="487045"/>
                    <a:pt x="698093" y="490616"/>
                    <a:pt x="714553" y="485775"/>
                  </a:cubicBezTo>
                  <a:cubicBezTo>
                    <a:pt x="751614" y="474875"/>
                    <a:pt x="776603" y="442775"/>
                    <a:pt x="802183" y="417195"/>
                  </a:cubicBezTo>
                  <a:cubicBezTo>
                    <a:pt x="803453" y="407670"/>
                    <a:pt x="807054" y="398171"/>
                    <a:pt x="805993" y="388620"/>
                  </a:cubicBezTo>
                  <a:cubicBezTo>
                    <a:pt x="801920" y="351960"/>
                    <a:pt x="781807" y="322899"/>
                    <a:pt x="758368" y="295275"/>
                  </a:cubicBezTo>
                  <a:cubicBezTo>
                    <a:pt x="754345" y="290534"/>
                    <a:pt x="738866" y="284807"/>
                    <a:pt x="731698" y="281940"/>
                  </a:cubicBezTo>
                  <a:cubicBezTo>
                    <a:pt x="725663" y="324184"/>
                    <a:pt x="724480" y="322683"/>
                    <a:pt x="746938" y="394335"/>
                  </a:cubicBezTo>
                  <a:cubicBezTo>
                    <a:pt x="750586" y="405975"/>
                    <a:pt x="759711" y="416051"/>
                    <a:pt x="769798" y="422910"/>
                  </a:cubicBezTo>
                  <a:cubicBezTo>
                    <a:pt x="776705" y="427606"/>
                    <a:pt x="786308" y="425450"/>
                    <a:pt x="794563" y="426720"/>
                  </a:cubicBezTo>
                  <a:cubicBezTo>
                    <a:pt x="804723" y="424815"/>
                    <a:pt x="816348" y="426595"/>
                    <a:pt x="825043" y="421005"/>
                  </a:cubicBezTo>
                  <a:cubicBezTo>
                    <a:pt x="846881" y="406967"/>
                    <a:pt x="853230" y="377970"/>
                    <a:pt x="861238" y="356235"/>
                  </a:cubicBezTo>
                  <a:cubicBezTo>
                    <a:pt x="855917" y="338338"/>
                    <a:pt x="852525" y="292978"/>
                    <a:pt x="830758" y="274320"/>
                  </a:cubicBezTo>
                  <a:cubicBezTo>
                    <a:pt x="825543" y="269850"/>
                    <a:pt x="819674" y="266122"/>
                    <a:pt x="813613" y="262890"/>
                  </a:cubicBezTo>
                  <a:cubicBezTo>
                    <a:pt x="810069" y="261000"/>
                    <a:pt x="805993" y="260350"/>
                    <a:pt x="802183" y="259080"/>
                  </a:cubicBezTo>
                  <a:cubicBezTo>
                    <a:pt x="787578" y="260985"/>
                    <a:pt x="772159" y="259623"/>
                    <a:pt x="758368" y="264795"/>
                  </a:cubicBezTo>
                  <a:cubicBezTo>
                    <a:pt x="750800" y="267633"/>
                    <a:pt x="747637" y="277023"/>
                    <a:pt x="741223" y="281940"/>
                  </a:cubicBezTo>
                  <a:cubicBezTo>
                    <a:pt x="728504" y="291691"/>
                    <a:pt x="714553" y="299720"/>
                    <a:pt x="701218" y="308610"/>
                  </a:cubicBezTo>
                  <a:cubicBezTo>
                    <a:pt x="694233" y="323850"/>
                    <a:pt x="685564" y="338426"/>
                    <a:pt x="680263" y="354330"/>
                  </a:cubicBezTo>
                  <a:cubicBezTo>
                    <a:pt x="668794" y="388736"/>
                    <a:pt x="668311" y="411242"/>
                    <a:pt x="665023" y="445770"/>
                  </a:cubicBezTo>
                  <a:cubicBezTo>
                    <a:pt x="672008" y="480695"/>
                    <a:pt x="674979" y="516669"/>
                    <a:pt x="685978" y="550545"/>
                  </a:cubicBezTo>
                  <a:cubicBezTo>
                    <a:pt x="700498" y="595265"/>
                    <a:pt x="704364" y="582266"/>
                    <a:pt x="724078" y="601980"/>
                  </a:cubicBezTo>
                  <a:cubicBezTo>
                    <a:pt x="727585" y="605487"/>
                    <a:pt x="729663" y="610397"/>
                    <a:pt x="733603" y="613410"/>
                  </a:cubicBezTo>
                  <a:cubicBezTo>
                    <a:pt x="751337" y="626971"/>
                    <a:pt x="753632" y="626037"/>
                    <a:pt x="771703" y="630555"/>
                  </a:cubicBezTo>
                  <a:cubicBezTo>
                    <a:pt x="778688" y="629920"/>
                    <a:pt x="786004" y="630868"/>
                    <a:pt x="792658" y="628650"/>
                  </a:cubicBezTo>
                  <a:cubicBezTo>
                    <a:pt x="820465" y="619381"/>
                    <a:pt x="834785" y="585315"/>
                    <a:pt x="849808" y="565785"/>
                  </a:cubicBezTo>
                  <a:cubicBezTo>
                    <a:pt x="869846" y="539736"/>
                    <a:pt x="873773" y="542558"/>
                    <a:pt x="887908" y="508635"/>
                  </a:cubicBezTo>
                  <a:cubicBezTo>
                    <a:pt x="892471" y="497685"/>
                    <a:pt x="893895" y="485668"/>
                    <a:pt x="897433" y="474345"/>
                  </a:cubicBezTo>
                  <a:cubicBezTo>
                    <a:pt x="906562" y="445133"/>
                    <a:pt x="905344" y="450441"/>
                    <a:pt x="920293" y="424815"/>
                  </a:cubicBezTo>
                  <a:cubicBezTo>
                    <a:pt x="923468" y="409575"/>
                    <a:pt x="926924" y="394391"/>
                    <a:pt x="929818" y="379095"/>
                  </a:cubicBezTo>
                  <a:cubicBezTo>
                    <a:pt x="931371" y="370888"/>
                    <a:pt x="932255" y="362568"/>
                    <a:pt x="933628" y="354330"/>
                  </a:cubicBezTo>
                  <a:cubicBezTo>
                    <a:pt x="934795" y="347327"/>
                    <a:pt x="936168" y="340360"/>
                    <a:pt x="937438" y="333375"/>
                  </a:cubicBezTo>
                  <a:cubicBezTo>
                    <a:pt x="936168" y="321945"/>
                    <a:pt x="936038" y="310330"/>
                    <a:pt x="933628" y="299085"/>
                  </a:cubicBezTo>
                  <a:cubicBezTo>
                    <a:pt x="933079" y="296525"/>
                    <a:pt x="931522" y="304095"/>
                    <a:pt x="931723" y="306705"/>
                  </a:cubicBezTo>
                  <a:cubicBezTo>
                    <a:pt x="932172" y="312542"/>
                    <a:pt x="933227" y="318469"/>
                    <a:pt x="935533" y="323850"/>
                  </a:cubicBezTo>
                  <a:cubicBezTo>
                    <a:pt x="937135" y="327587"/>
                    <a:pt x="940898" y="329992"/>
                    <a:pt x="943153" y="333375"/>
                  </a:cubicBezTo>
                  <a:cubicBezTo>
                    <a:pt x="944728" y="335738"/>
                    <a:pt x="945388" y="338632"/>
                    <a:pt x="946963" y="340995"/>
                  </a:cubicBezTo>
                  <a:cubicBezTo>
                    <a:pt x="949218" y="344378"/>
                    <a:pt x="952143" y="347267"/>
                    <a:pt x="954583" y="350520"/>
                  </a:cubicBezTo>
                  <a:cubicBezTo>
                    <a:pt x="955957" y="352352"/>
                    <a:pt x="956634" y="354769"/>
                    <a:pt x="958393" y="356235"/>
                  </a:cubicBezTo>
                  <a:cubicBezTo>
                    <a:pt x="960575" y="358053"/>
                    <a:pt x="963473" y="358775"/>
                    <a:pt x="966013" y="360045"/>
                  </a:cubicBezTo>
                  <a:cubicBezTo>
                    <a:pt x="968553" y="359410"/>
                    <a:pt x="971782" y="359991"/>
                    <a:pt x="973633" y="358140"/>
                  </a:cubicBezTo>
                  <a:cubicBezTo>
                    <a:pt x="976632" y="355141"/>
                    <a:pt x="980833" y="334495"/>
                    <a:pt x="981253" y="333375"/>
                  </a:cubicBezTo>
                  <a:cubicBezTo>
                    <a:pt x="983247" y="328057"/>
                    <a:pt x="986333" y="323215"/>
                    <a:pt x="988873" y="318135"/>
                  </a:cubicBezTo>
                  <a:cubicBezTo>
                    <a:pt x="997290" y="259216"/>
                    <a:pt x="994325" y="293568"/>
                    <a:pt x="985063" y="188595"/>
                  </a:cubicBezTo>
                  <a:cubicBezTo>
                    <a:pt x="980872" y="141097"/>
                    <a:pt x="987552" y="175184"/>
                    <a:pt x="973633" y="154305"/>
                  </a:cubicBezTo>
                  <a:cubicBezTo>
                    <a:pt x="959345" y="132874"/>
                    <a:pt x="974665" y="143391"/>
                    <a:pt x="954583" y="133350"/>
                  </a:cubicBezTo>
                  <a:cubicBezTo>
                    <a:pt x="946328" y="145415"/>
                    <a:pt x="933149" y="155311"/>
                    <a:pt x="929818" y="169545"/>
                  </a:cubicBezTo>
                  <a:cubicBezTo>
                    <a:pt x="925251" y="189058"/>
                    <a:pt x="936692" y="242072"/>
                    <a:pt x="943153" y="262890"/>
                  </a:cubicBezTo>
                  <a:cubicBezTo>
                    <a:pt x="944836" y="268314"/>
                    <a:pt x="948623" y="272873"/>
                    <a:pt x="950773" y="278130"/>
                  </a:cubicBezTo>
                  <a:cubicBezTo>
                    <a:pt x="954347" y="286867"/>
                    <a:pt x="955268" y="296812"/>
                    <a:pt x="960298" y="304800"/>
                  </a:cubicBezTo>
                  <a:cubicBezTo>
                    <a:pt x="966284" y="314307"/>
                    <a:pt x="975214" y="321621"/>
                    <a:pt x="983158" y="329565"/>
                  </a:cubicBezTo>
                  <a:cubicBezTo>
                    <a:pt x="985403" y="331810"/>
                    <a:pt x="988712" y="332869"/>
                    <a:pt x="990778" y="335280"/>
                  </a:cubicBezTo>
                  <a:cubicBezTo>
                    <a:pt x="996399" y="341838"/>
                    <a:pt x="999184" y="350954"/>
                    <a:pt x="1006018" y="356235"/>
                  </a:cubicBezTo>
                  <a:cubicBezTo>
                    <a:pt x="1013671" y="362149"/>
                    <a:pt x="1024640" y="362300"/>
                    <a:pt x="1032688" y="367665"/>
                  </a:cubicBezTo>
                  <a:lnTo>
                    <a:pt x="1038403" y="371475"/>
                  </a:lnTo>
                  <a:cubicBezTo>
                    <a:pt x="1053643" y="369570"/>
                    <a:pt x="1068949" y="368131"/>
                    <a:pt x="1084123" y="365760"/>
                  </a:cubicBezTo>
                  <a:cubicBezTo>
                    <a:pt x="1089297" y="364952"/>
                    <a:pt x="1095140" y="365047"/>
                    <a:pt x="1099363" y="361950"/>
                  </a:cubicBezTo>
                  <a:cubicBezTo>
                    <a:pt x="1105201" y="357668"/>
                    <a:pt x="1108253" y="350520"/>
                    <a:pt x="1112698" y="344805"/>
                  </a:cubicBezTo>
                  <a:cubicBezTo>
                    <a:pt x="1115076" y="337671"/>
                    <a:pt x="1118186" y="328996"/>
                    <a:pt x="1118413" y="321945"/>
                  </a:cubicBezTo>
                  <a:cubicBezTo>
                    <a:pt x="1118864" y="307968"/>
                    <a:pt x="1117774" y="293962"/>
                    <a:pt x="1116508" y="280035"/>
                  </a:cubicBezTo>
                  <a:cubicBezTo>
                    <a:pt x="1115865" y="272965"/>
                    <a:pt x="1116179" y="265268"/>
                    <a:pt x="1112698" y="259080"/>
                  </a:cubicBezTo>
                  <a:cubicBezTo>
                    <a:pt x="1104479" y="244468"/>
                    <a:pt x="1092593" y="232243"/>
                    <a:pt x="1082218" y="219075"/>
                  </a:cubicBezTo>
                  <a:cubicBezTo>
                    <a:pt x="1062440" y="193972"/>
                    <a:pt x="1032920" y="160546"/>
                    <a:pt x="1006018" y="148590"/>
                  </a:cubicBezTo>
                  <a:cubicBezTo>
                    <a:pt x="994588" y="143510"/>
                    <a:pt x="983316" y="138058"/>
                    <a:pt x="971728" y="133350"/>
                  </a:cubicBezTo>
                  <a:cubicBezTo>
                    <a:pt x="962982" y="129797"/>
                    <a:pt x="954378" y="125328"/>
                    <a:pt x="945058" y="123825"/>
                  </a:cubicBezTo>
                  <a:cubicBezTo>
                    <a:pt x="914804" y="118945"/>
                    <a:pt x="884098" y="117475"/>
                    <a:pt x="853618" y="114300"/>
                  </a:cubicBezTo>
                  <a:cubicBezTo>
                    <a:pt x="821233" y="116840"/>
                    <a:pt x="788360" y="115771"/>
                    <a:pt x="756463" y="121920"/>
                  </a:cubicBezTo>
                  <a:cubicBezTo>
                    <a:pt x="735154" y="126028"/>
                    <a:pt x="695503" y="144780"/>
                    <a:pt x="695503" y="144780"/>
                  </a:cubicBezTo>
                  <a:cubicBezTo>
                    <a:pt x="668901" y="178033"/>
                    <a:pt x="679108" y="163011"/>
                    <a:pt x="663118" y="188595"/>
                  </a:cubicBezTo>
                  <a:cubicBezTo>
                    <a:pt x="661848" y="193675"/>
                    <a:pt x="660485" y="198733"/>
                    <a:pt x="659308" y="203835"/>
                  </a:cubicBezTo>
                  <a:cubicBezTo>
                    <a:pt x="658580" y="206990"/>
                    <a:pt x="656966" y="210152"/>
                    <a:pt x="657403" y="213360"/>
                  </a:cubicBezTo>
                  <a:cubicBezTo>
                    <a:pt x="658901" y="224348"/>
                    <a:pt x="661359" y="235278"/>
                    <a:pt x="665023" y="245745"/>
                  </a:cubicBezTo>
                  <a:cubicBezTo>
                    <a:pt x="665913" y="248288"/>
                    <a:pt x="668833" y="249555"/>
                    <a:pt x="670738" y="251460"/>
                  </a:cubicBezTo>
                  <a:cubicBezTo>
                    <a:pt x="676453" y="250825"/>
                    <a:pt x="682524" y="251639"/>
                    <a:pt x="687883" y="249555"/>
                  </a:cubicBezTo>
                  <a:cubicBezTo>
                    <a:pt x="694285" y="247066"/>
                    <a:pt x="699751" y="242522"/>
                    <a:pt x="705028" y="238125"/>
                  </a:cubicBezTo>
                  <a:cubicBezTo>
                    <a:pt x="707467" y="236092"/>
                    <a:pt x="709213" y="233287"/>
                    <a:pt x="710743" y="230505"/>
                  </a:cubicBezTo>
                  <a:cubicBezTo>
                    <a:pt x="716217" y="220552"/>
                    <a:pt x="721283" y="210366"/>
                    <a:pt x="725983" y="200025"/>
                  </a:cubicBezTo>
                  <a:lnTo>
                    <a:pt x="735508" y="179070"/>
                  </a:lnTo>
                  <a:cubicBezTo>
                    <a:pt x="732968" y="155575"/>
                    <a:pt x="732523" y="131758"/>
                    <a:pt x="727888" y="108585"/>
                  </a:cubicBezTo>
                  <a:cubicBezTo>
                    <a:pt x="725590" y="97097"/>
                    <a:pt x="707165" y="56189"/>
                    <a:pt x="699313" y="45720"/>
                  </a:cubicBezTo>
                  <a:cubicBezTo>
                    <a:pt x="688523" y="31334"/>
                    <a:pt x="676772" y="17418"/>
                    <a:pt x="663118" y="5715"/>
                  </a:cubicBezTo>
                  <a:cubicBezTo>
                    <a:pt x="658544" y="1795"/>
                    <a:pt x="645973" y="0"/>
                    <a:pt x="645973" y="0"/>
                  </a:cubicBezTo>
                  <a:cubicBezTo>
                    <a:pt x="632003" y="2540"/>
                    <a:pt x="617783" y="3961"/>
                    <a:pt x="604063" y="7620"/>
                  </a:cubicBezTo>
                  <a:cubicBezTo>
                    <a:pt x="598575" y="9083"/>
                    <a:pt x="593549" y="12090"/>
                    <a:pt x="588823" y="15240"/>
                  </a:cubicBezTo>
                  <a:cubicBezTo>
                    <a:pt x="585834" y="17233"/>
                    <a:pt x="583447" y="20055"/>
                    <a:pt x="581203" y="22860"/>
                  </a:cubicBezTo>
                  <a:cubicBezTo>
                    <a:pt x="573269" y="32777"/>
                    <a:pt x="566385" y="43511"/>
                    <a:pt x="558343" y="53340"/>
                  </a:cubicBezTo>
                  <a:cubicBezTo>
                    <a:pt x="554931" y="57510"/>
                    <a:pt x="550045" y="60385"/>
                    <a:pt x="546913" y="64770"/>
                  </a:cubicBezTo>
                  <a:cubicBezTo>
                    <a:pt x="543612" y="69392"/>
                    <a:pt x="541477" y="74767"/>
                    <a:pt x="539293" y="80010"/>
                  </a:cubicBezTo>
                  <a:cubicBezTo>
                    <a:pt x="535120" y="90026"/>
                    <a:pt x="527863" y="110490"/>
                    <a:pt x="527863" y="110490"/>
                  </a:cubicBezTo>
                  <a:cubicBezTo>
                    <a:pt x="529133" y="118745"/>
                    <a:pt x="529760" y="127125"/>
                    <a:pt x="531673" y="135255"/>
                  </a:cubicBezTo>
                  <a:cubicBezTo>
                    <a:pt x="532323" y="138019"/>
                    <a:pt x="533301" y="141057"/>
                    <a:pt x="535483" y="142875"/>
                  </a:cubicBezTo>
                  <a:cubicBezTo>
                    <a:pt x="537494" y="144551"/>
                    <a:pt x="540619" y="143952"/>
                    <a:pt x="543103" y="144780"/>
                  </a:cubicBezTo>
                  <a:cubicBezTo>
                    <a:pt x="546347" y="145861"/>
                    <a:pt x="549453" y="147320"/>
                    <a:pt x="552628" y="148590"/>
                  </a:cubicBezTo>
                  <a:cubicBezTo>
                    <a:pt x="555168" y="152400"/>
                    <a:pt x="556802" y="157005"/>
                    <a:pt x="560248" y="160020"/>
                  </a:cubicBezTo>
                  <a:cubicBezTo>
                    <a:pt x="566918" y="165856"/>
                    <a:pt x="587394" y="156600"/>
                    <a:pt x="588823" y="156210"/>
                  </a:cubicBezTo>
                  <a:cubicBezTo>
                    <a:pt x="588188" y="152400"/>
                    <a:pt x="586918" y="148643"/>
                    <a:pt x="586918" y="144780"/>
                  </a:cubicBezTo>
                  <a:cubicBezTo>
                    <a:pt x="586918" y="136501"/>
                    <a:pt x="586815" y="128047"/>
                    <a:pt x="588823" y="120015"/>
                  </a:cubicBezTo>
                  <a:cubicBezTo>
                    <a:pt x="589476" y="117401"/>
                    <a:pt x="592813" y="116370"/>
                    <a:pt x="594538" y="114300"/>
                  </a:cubicBezTo>
                  <a:cubicBezTo>
                    <a:pt x="596004" y="112541"/>
                    <a:pt x="596729" y="110204"/>
                    <a:pt x="598348" y="108585"/>
                  </a:cubicBezTo>
                  <a:cubicBezTo>
                    <a:pt x="600593" y="106340"/>
                    <a:pt x="603326" y="104631"/>
                    <a:pt x="605968" y="102870"/>
                  </a:cubicBezTo>
                  <a:cubicBezTo>
                    <a:pt x="610952" y="99547"/>
                    <a:pt x="616972" y="97581"/>
                    <a:pt x="621208" y="93345"/>
                  </a:cubicBezTo>
                  <a:lnTo>
                    <a:pt x="626923" y="87630"/>
                  </a:lnTo>
                  <a:cubicBezTo>
                    <a:pt x="630733" y="90805"/>
                    <a:pt x="635200" y="93327"/>
                    <a:pt x="638353" y="97155"/>
                  </a:cubicBezTo>
                  <a:cubicBezTo>
                    <a:pt x="644175" y="104224"/>
                    <a:pt x="648098" y="112689"/>
                    <a:pt x="653593" y="120015"/>
                  </a:cubicBezTo>
                  <a:cubicBezTo>
                    <a:pt x="677143" y="151416"/>
                    <a:pt x="655767" y="121021"/>
                    <a:pt x="670738" y="146685"/>
                  </a:cubicBezTo>
                  <a:cubicBezTo>
                    <a:pt x="675390" y="154660"/>
                    <a:pt x="679128" y="157627"/>
                    <a:pt x="682168" y="165735"/>
                  </a:cubicBezTo>
                  <a:cubicBezTo>
                    <a:pt x="683087" y="168186"/>
                    <a:pt x="685924" y="171504"/>
                    <a:pt x="684073" y="173355"/>
                  </a:cubicBezTo>
                  <a:cubicBezTo>
                    <a:pt x="682454" y="174974"/>
                    <a:pt x="681594" y="169503"/>
                    <a:pt x="680263" y="167640"/>
                  </a:cubicBezTo>
                  <a:cubicBezTo>
                    <a:pt x="678418" y="165056"/>
                    <a:pt x="676947" y="162099"/>
                    <a:pt x="674548" y="160020"/>
                  </a:cubicBezTo>
                  <a:cubicBezTo>
                    <a:pt x="667350" y="153782"/>
                    <a:pt x="657403" y="150495"/>
                    <a:pt x="651688" y="142875"/>
                  </a:cubicBezTo>
                  <a:cubicBezTo>
                    <a:pt x="645973" y="135255"/>
                    <a:pt x="641094" y="126930"/>
                    <a:pt x="634543" y="120015"/>
                  </a:cubicBezTo>
                  <a:cubicBezTo>
                    <a:pt x="629564" y="114759"/>
                    <a:pt x="623742" y="110169"/>
                    <a:pt x="617398" y="106680"/>
                  </a:cubicBezTo>
                  <a:cubicBezTo>
                    <a:pt x="608297" y="101674"/>
                    <a:pt x="585439" y="96059"/>
                    <a:pt x="575488" y="93345"/>
                  </a:cubicBezTo>
                  <a:cubicBezTo>
                    <a:pt x="542468" y="94615"/>
                    <a:pt x="509190" y="92844"/>
                    <a:pt x="476428" y="97155"/>
                  </a:cubicBezTo>
                  <a:cubicBezTo>
                    <a:pt x="453152" y="100218"/>
                    <a:pt x="427663" y="112520"/>
                    <a:pt x="407848" y="125730"/>
                  </a:cubicBezTo>
                  <a:cubicBezTo>
                    <a:pt x="399923" y="131014"/>
                    <a:pt x="392960" y="137662"/>
                    <a:pt x="384988" y="142875"/>
                  </a:cubicBezTo>
                  <a:cubicBezTo>
                    <a:pt x="376418" y="148478"/>
                    <a:pt x="366956" y="152618"/>
                    <a:pt x="358318" y="158115"/>
                  </a:cubicBezTo>
                  <a:cubicBezTo>
                    <a:pt x="329436" y="176494"/>
                    <a:pt x="273589" y="216893"/>
                    <a:pt x="257353" y="238125"/>
                  </a:cubicBezTo>
                  <a:cubicBezTo>
                    <a:pt x="227678" y="276930"/>
                    <a:pt x="242197" y="260901"/>
                    <a:pt x="215443" y="287655"/>
                  </a:cubicBezTo>
                  <a:cubicBezTo>
                    <a:pt x="206151" y="324822"/>
                    <a:pt x="217497" y="278413"/>
                    <a:pt x="207823" y="321945"/>
                  </a:cubicBezTo>
                  <a:cubicBezTo>
                    <a:pt x="206687" y="327057"/>
                    <a:pt x="205283" y="332105"/>
                    <a:pt x="204013" y="337185"/>
                  </a:cubicBezTo>
                  <a:cubicBezTo>
                    <a:pt x="205073" y="366869"/>
                    <a:pt x="199604" y="388906"/>
                    <a:pt x="215443" y="413385"/>
                  </a:cubicBezTo>
                  <a:cubicBezTo>
                    <a:pt x="218137" y="417549"/>
                    <a:pt x="223063" y="419735"/>
                    <a:pt x="226873" y="422910"/>
                  </a:cubicBezTo>
                  <a:cubicBezTo>
                    <a:pt x="229413" y="430530"/>
                    <a:pt x="231073" y="438502"/>
                    <a:pt x="234493" y="445770"/>
                  </a:cubicBezTo>
                  <a:cubicBezTo>
                    <a:pt x="236224" y="449449"/>
                    <a:pt x="239351" y="452312"/>
                    <a:pt x="242113" y="455295"/>
                  </a:cubicBezTo>
                  <a:cubicBezTo>
                    <a:pt x="310267" y="528901"/>
                    <a:pt x="257724" y="476987"/>
                    <a:pt x="299263" y="508635"/>
                  </a:cubicBezTo>
                  <a:cubicBezTo>
                    <a:pt x="307153" y="514646"/>
                    <a:pt x="313729" y="522400"/>
                    <a:pt x="322123" y="527685"/>
                  </a:cubicBezTo>
                  <a:cubicBezTo>
                    <a:pt x="331018" y="533285"/>
                    <a:pt x="341297" y="536319"/>
                    <a:pt x="350698" y="541020"/>
                  </a:cubicBezTo>
                  <a:cubicBezTo>
                    <a:pt x="364162" y="547752"/>
                    <a:pt x="376829" y="556133"/>
                    <a:pt x="390703" y="561975"/>
                  </a:cubicBezTo>
                  <a:cubicBezTo>
                    <a:pt x="412996" y="571361"/>
                    <a:pt x="426879" y="572042"/>
                    <a:pt x="449758" y="575310"/>
                  </a:cubicBezTo>
                  <a:cubicBezTo>
                    <a:pt x="470152" y="573950"/>
                    <a:pt x="526852" y="582410"/>
                    <a:pt x="552628" y="560070"/>
                  </a:cubicBezTo>
                  <a:cubicBezTo>
                    <a:pt x="557427" y="555911"/>
                    <a:pt x="560248" y="549910"/>
                    <a:pt x="564058" y="544830"/>
                  </a:cubicBezTo>
                  <a:cubicBezTo>
                    <a:pt x="567233" y="532765"/>
                    <a:pt x="572419" y="521056"/>
                    <a:pt x="573583" y="508635"/>
                  </a:cubicBezTo>
                  <a:cubicBezTo>
                    <a:pt x="574363" y="500319"/>
                    <a:pt x="571585" y="492023"/>
                    <a:pt x="569773" y="483870"/>
                  </a:cubicBezTo>
                  <a:cubicBezTo>
                    <a:pt x="563175" y="454179"/>
                    <a:pt x="557139" y="441897"/>
                    <a:pt x="535483" y="415290"/>
                  </a:cubicBezTo>
                  <a:cubicBezTo>
                    <a:pt x="518437" y="394348"/>
                    <a:pt x="473662" y="350195"/>
                    <a:pt x="444043" y="346710"/>
                  </a:cubicBezTo>
                  <a:lnTo>
                    <a:pt x="411658" y="342900"/>
                  </a:lnTo>
                  <a:cubicBezTo>
                    <a:pt x="369113" y="345440"/>
                    <a:pt x="326088" y="343662"/>
                    <a:pt x="284023" y="350520"/>
                  </a:cubicBezTo>
                  <a:cubicBezTo>
                    <a:pt x="266905" y="353311"/>
                    <a:pt x="252145" y="364207"/>
                    <a:pt x="236398" y="371475"/>
                  </a:cubicBezTo>
                  <a:cubicBezTo>
                    <a:pt x="198140" y="389132"/>
                    <a:pt x="220074" y="378560"/>
                    <a:pt x="186868" y="403860"/>
                  </a:cubicBezTo>
                  <a:cubicBezTo>
                    <a:pt x="181405" y="408023"/>
                    <a:pt x="174816" y="410682"/>
                    <a:pt x="169723" y="415290"/>
                  </a:cubicBezTo>
                  <a:cubicBezTo>
                    <a:pt x="164585" y="419939"/>
                    <a:pt x="146469" y="439644"/>
                    <a:pt x="139243" y="449580"/>
                  </a:cubicBezTo>
                  <a:cubicBezTo>
                    <a:pt x="136550" y="453283"/>
                    <a:pt x="134163" y="457200"/>
                    <a:pt x="131623" y="461010"/>
                  </a:cubicBezTo>
                  <a:cubicBezTo>
                    <a:pt x="132258" y="474345"/>
                    <a:pt x="130130" y="488104"/>
                    <a:pt x="133528" y="501015"/>
                  </a:cubicBezTo>
                  <a:cubicBezTo>
                    <a:pt x="134251" y="503761"/>
                    <a:pt x="139532" y="499540"/>
                    <a:pt x="141148" y="497205"/>
                  </a:cubicBezTo>
                  <a:cubicBezTo>
                    <a:pt x="145515" y="490897"/>
                    <a:pt x="146829" y="482890"/>
                    <a:pt x="150673" y="476250"/>
                  </a:cubicBezTo>
                  <a:cubicBezTo>
                    <a:pt x="153855" y="470755"/>
                    <a:pt x="158293" y="466090"/>
                    <a:pt x="162103" y="461010"/>
                  </a:cubicBezTo>
                  <a:cubicBezTo>
                    <a:pt x="165278" y="451485"/>
                    <a:pt x="169018" y="442130"/>
                    <a:pt x="171628" y="432435"/>
                  </a:cubicBezTo>
                  <a:cubicBezTo>
                    <a:pt x="173474" y="425580"/>
                    <a:pt x="174046" y="418442"/>
                    <a:pt x="175438" y="411480"/>
                  </a:cubicBezTo>
                  <a:cubicBezTo>
                    <a:pt x="178491" y="396215"/>
                    <a:pt x="180642" y="380716"/>
                    <a:pt x="184963" y="365760"/>
                  </a:cubicBezTo>
                  <a:cubicBezTo>
                    <a:pt x="188923" y="352051"/>
                    <a:pt x="195925" y="339368"/>
                    <a:pt x="200203" y="325755"/>
                  </a:cubicBezTo>
                  <a:cubicBezTo>
                    <a:pt x="202929" y="317081"/>
                    <a:pt x="204135" y="308000"/>
                    <a:pt x="205918" y="299085"/>
                  </a:cubicBezTo>
                  <a:cubicBezTo>
                    <a:pt x="209271" y="282322"/>
                    <a:pt x="206021" y="293062"/>
                    <a:pt x="209728" y="281940"/>
                  </a:cubicBezTo>
                  <a:cubicBezTo>
                    <a:pt x="208458" y="269875"/>
                    <a:pt x="210297" y="257059"/>
                    <a:pt x="205918" y="245745"/>
                  </a:cubicBezTo>
                  <a:cubicBezTo>
                    <a:pt x="202337" y="236495"/>
                    <a:pt x="192958" y="230715"/>
                    <a:pt x="186868" y="222885"/>
                  </a:cubicBezTo>
                  <a:cubicBezTo>
                    <a:pt x="176769" y="209901"/>
                    <a:pt x="181884" y="212186"/>
                    <a:pt x="169723" y="200025"/>
                  </a:cubicBezTo>
                  <a:cubicBezTo>
                    <a:pt x="164777" y="195079"/>
                    <a:pt x="160519" y="193518"/>
                    <a:pt x="154483" y="190500"/>
                  </a:cubicBezTo>
                  <a:cubicBezTo>
                    <a:pt x="140790" y="195977"/>
                    <a:pt x="140537" y="192959"/>
                    <a:pt x="141148" y="215265"/>
                  </a:cubicBezTo>
                  <a:cubicBezTo>
                    <a:pt x="142228" y="254702"/>
                    <a:pt x="143028" y="294343"/>
                    <a:pt x="148768" y="333375"/>
                  </a:cubicBezTo>
                  <a:cubicBezTo>
                    <a:pt x="149552" y="338706"/>
                    <a:pt x="156786" y="340635"/>
                    <a:pt x="160198" y="344805"/>
                  </a:cubicBezTo>
                  <a:cubicBezTo>
                    <a:pt x="162543" y="347671"/>
                    <a:pt x="164429" y="350938"/>
                    <a:pt x="165913" y="354330"/>
                  </a:cubicBezTo>
                  <a:cubicBezTo>
                    <a:pt x="168892" y="361139"/>
                    <a:pt x="169765" y="368879"/>
                    <a:pt x="173533" y="375285"/>
                  </a:cubicBezTo>
                  <a:cubicBezTo>
                    <a:pt x="176265" y="379929"/>
                    <a:pt x="181339" y="382728"/>
                    <a:pt x="184963" y="386715"/>
                  </a:cubicBezTo>
                  <a:cubicBezTo>
                    <a:pt x="196814" y="399751"/>
                    <a:pt x="196337" y="406363"/>
                    <a:pt x="215443" y="419100"/>
                  </a:cubicBezTo>
                  <a:cubicBezTo>
                    <a:pt x="217348" y="420370"/>
                    <a:pt x="219110" y="421886"/>
                    <a:pt x="221158" y="422910"/>
                  </a:cubicBezTo>
                  <a:cubicBezTo>
                    <a:pt x="222954" y="423808"/>
                    <a:pt x="224968" y="424180"/>
                    <a:pt x="226873" y="424815"/>
                  </a:cubicBezTo>
                  <a:cubicBezTo>
                    <a:pt x="242113" y="422910"/>
                    <a:pt x="257795" y="423211"/>
                    <a:pt x="272593" y="419100"/>
                  </a:cubicBezTo>
                  <a:cubicBezTo>
                    <a:pt x="288375" y="414716"/>
                    <a:pt x="294823" y="407584"/>
                    <a:pt x="303073" y="396240"/>
                  </a:cubicBezTo>
                  <a:cubicBezTo>
                    <a:pt x="305766" y="392537"/>
                    <a:pt x="308421" y="388786"/>
                    <a:pt x="310693" y="384810"/>
                  </a:cubicBezTo>
                  <a:cubicBezTo>
                    <a:pt x="313511" y="379879"/>
                    <a:pt x="315773" y="374650"/>
                    <a:pt x="318313" y="369570"/>
                  </a:cubicBezTo>
                  <a:cubicBezTo>
                    <a:pt x="319583" y="362585"/>
                    <a:pt x="320635" y="355557"/>
                    <a:pt x="322123" y="348615"/>
                  </a:cubicBezTo>
                  <a:cubicBezTo>
                    <a:pt x="322544" y="346652"/>
                    <a:pt x="322043" y="343205"/>
                    <a:pt x="324028" y="342900"/>
                  </a:cubicBezTo>
                  <a:cubicBezTo>
                    <a:pt x="331585" y="341737"/>
                    <a:pt x="339268" y="344170"/>
                    <a:pt x="346888" y="344805"/>
                  </a:cubicBezTo>
                  <a:cubicBezTo>
                    <a:pt x="398074" y="370398"/>
                    <a:pt x="328421" y="338082"/>
                    <a:pt x="392608" y="358140"/>
                  </a:cubicBezTo>
                  <a:cubicBezTo>
                    <a:pt x="404547" y="361871"/>
                    <a:pt x="415032" y="369425"/>
                    <a:pt x="426898" y="373380"/>
                  </a:cubicBezTo>
                  <a:cubicBezTo>
                    <a:pt x="457923" y="383722"/>
                    <a:pt x="473186" y="383533"/>
                    <a:pt x="505003" y="386715"/>
                  </a:cubicBezTo>
                  <a:cubicBezTo>
                    <a:pt x="604586" y="408054"/>
                    <a:pt x="510150" y="390700"/>
                    <a:pt x="626923" y="401955"/>
                  </a:cubicBezTo>
                  <a:cubicBezTo>
                    <a:pt x="815612" y="420142"/>
                    <a:pt x="612127" y="409521"/>
                    <a:pt x="819328" y="417195"/>
                  </a:cubicBezTo>
                  <a:cubicBezTo>
                    <a:pt x="862794" y="429614"/>
                    <a:pt x="831206" y="416023"/>
                    <a:pt x="836473" y="514350"/>
                  </a:cubicBezTo>
                  <a:cubicBezTo>
                    <a:pt x="836713" y="518834"/>
                    <a:pt x="837058" y="523393"/>
                    <a:pt x="838378" y="527685"/>
                  </a:cubicBezTo>
                  <a:cubicBezTo>
                    <a:pt x="839631" y="531756"/>
                    <a:pt x="845998" y="535305"/>
                    <a:pt x="844093" y="539115"/>
                  </a:cubicBezTo>
                  <a:cubicBezTo>
                    <a:pt x="842487" y="542328"/>
                    <a:pt x="839013" y="534035"/>
                    <a:pt x="836473" y="531495"/>
                  </a:cubicBezTo>
                  <a:cubicBezTo>
                    <a:pt x="835203" y="527685"/>
                    <a:pt x="834325" y="523721"/>
                    <a:pt x="832663" y="520065"/>
                  </a:cubicBezTo>
                  <a:cubicBezTo>
                    <a:pt x="831131" y="516694"/>
                    <a:pt x="828052" y="514074"/>
                    <a:pt x="826948" y="510540"/>
                  </a:cubicBezTo>
                  <a:cubicBezTo>
                    <a:pt x="824830" y="503764"/>
                    <a:pt x="823138" y="489585"/>
                    <a:pt x="823138" y="48958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EB84CA-1FF0-4884-91C4-56AB672780BE}"/>
                  </a:ext>
                </a:extLst>
              </p:cNvPr>
              <p:cNvSpPr txBox="1"/>
              <p:nvPr/>
            </p:nvSpPr>
            <p:spPr>
              <a:xfrm>
                <a:off x="233081" y="5797799"/>
                <a:ext cx="7247964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And from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−2/3</m:t>
                        </m:r>
                      </m:sup>
                    </m:sSup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≅300000[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yr</m:t>
                    </m:r>
                    <m:r>
                      <a:rPr lang="en-US" altLang="ko-K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ko-KR" altLang="en-US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EB84CA-1FF0-4884-91C4-56AB67278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81" y="5797799"/>
                <a:ext cx="7247964" cy="475451"/>
              </a:xfrm>
              <a:prstGeom prst="rect">
                <a:avLst/>
              </a:prstGeom>
              <a:blipFill>
                <a:blip r:embed="rId8"/>
                <a:stretch>
                  <a:fillRect l="-1262" t="-6410" b="-294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4977808C-8AC2-4255-8AF7-6AB8088C2410}"/>
                  </a:ext>
                </a:extLst>
              </p:cNvPr>
              <p:cNvSpPr/>
              <p:nvPr/>
            </p:nvSpPr>
            <p:spPr>
              <a:xfrm>
                <a:off x="1205002" y="2589085"/>
                <a:ext cx="286683" cy="28668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4977808C-8AC2-4255-8AF7-6AB8088C2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002" y="2589085"/>
                <a:ext cx="286683" cy="286683"/>
              </a:xfrm>
              <a:prstGeom prst="ellipse">
                <a:avLst/>
              </a:prstGeom>
              <a:blipFill>
                <a:blip r:embed="rId9"/>
                <a:stretch>
                  <a:fillRect l="-12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5A9B4856-E422-41D7-88E7-BEAD706D1150}"/>
                  </a:ext>
                </a:extLst>
              </p:cNvPr>
              <p:cNvSpPr/>
              <p:nvPr/>
            </p:nvSpPr>
            <p:spPr>
              <a:xfrm>
                <a:off x="2237113" y="1912926"/>
                <a:ext cx="457606" cy="45760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5A9B4856-E422-41D7-88E7-BEAD706D1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13" y="1912926"/>
                <a:ext cx="457606" cy="457606"/>
              </a:xfrm>
              <a:prstGeom prst="ellipse">
                <a:avLst/>
              </a:prstGeom>
              <a:blipFill>
                <a:blip r:embed="rId10"/>
                <a:stretch>
                  <a:fillRect l="-12000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타원 17">
            <a:extLst>
              <a:ext uri="{FF2B5EF4-FFF2-40B4-BE49-F238E27FC236}">
                <a16:creationId xmlns:a16="http://schemas.microsoft.com/office/drawing/2014/main" id="{6CA8FEEA-9F90-41CC-BFD5-63F1A6600CB8}"/>
              </a:ext>
            </a:extLst>
          </p:cNvPr>
          <p:cNvSpPr/>
          <p:nvPr/>
        </p:nvSpPr>
        <p:spPr>
          <a:xfrm>
            <a:off x="7360024" y="3254223"/>
            <a:ext cx="2097741" cy="2097741"/>
          </a:xfrm>
          <a:prstGeom prst="ellipse">
            <a:avLst/>
          </a:prstGeom>
          <a:solidFill>
            <a:srgbClr val="FFFF00">
              <a:alpha val="14902"/>
            </a:srgbClr>
          </a:solidFill>
          <a:ln w="571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CF806653-746D-44BF-ACA5-89C3204CC73D}"/>
                  </a:ext>
                </a:extLst>
              </p:cNvPr>
              <p:cNvSpPr/>
              <p:nvPr/>
            </p:nvSpPr>
            <p:spPr>
              <a:xfrm>
                <a:off x="2299058" y="1224487"/>
                <a:ext cx="286683" cy="28668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CF806653-746D-44BF-ACA5-89C3204CC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058" y="1224487"/>
                <a:ext cx="286683" cy="286683"/>
              </a:xfrm>
              <a:prstGeom prst="ellipse">
                <a:avLst/>
              </a:prstGeom>
              <a:blipFill>
                <a:blip r:embed="rId11"/>
                <a:stretch>
                  <a:fillRect l="-10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857BE173-2848-4E27-AF59-560E0C78EBEC}"/>
                  </a:ext>
                </a:extLst>
              </p:cNvPr>
              <p:cNvSpPr/>
              <p:nvPr/>
            </p:nvSpPr>
            <p:spPr>
              <a:xfrm>
                <a:off x="4473389" y="1855046"/>
                <a:ext cx="286683" cy="28668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857BE173-2848-4E27-AF59-560E0C78E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89" y="1855046"/>
                <a:ext cx="286683" cy="286683"/>
              </a:xfrm>
              <a:prstGeom prst="ellipse">
                <a:avLst/>
              </a:prstGeom>
              <a:blipFill>
                <a:blip r:embed="rId9"/>
                <a:stretch>
                  <a:fillRect l="-12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061A0B21-76B7-4F89-9DF8-8154100B8784}"/>
                  </a:ext>
                </a:extLst>
              </p:cNvPr>
              <p:cNvSpPr/>
              <p:nvPr/>
            </p:nvSpPr>
            <p:spPr>
              <a:xfrm>
                <a:off x="7085218" y="1392936"/>
                <a:ext cx="286683" cy="28668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061A0B21-76B7-4F89-9DF8-8154100B8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218" y="1392936"/>
                <a:ext cx="286683" cy="286683"/>
              </a:xfrm>
              <a:prstGeom prst="ellipse">
                <a:avLst/>
              </a:prstGeom>
              <a:blipFill>
                <a:blip r:embed="rId11"/>
                <a:stretch>
                  <a:fillRect l="-10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88EB39E6-FC42-463A-8C45-D3050A9207EC}"/>
                  </a:ext>
                </a:extLst>
              </p:cNvPr>
              <p:cNvSpPr/>
              <p:nvPr/>
            </p:nvSpPr>
            <p:spPr>
              <a:xfrm>
                <a:off x="6635290" y="2155082"/>
                <a:ext cx="286683" cy="28668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88EB39E6-FC42-463A-8C45-D3050A9207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90" y="2155082"/>
                <a:ext cx="286683" cy="286683"/>
              </a:xfrm>
              <a:prstGeom prst="ellipse">
                <a:avLst/>
              </a:prstGeom>
              <a:blipFill>
                <a:blip r:embed="rId12"/>
                <a:stretch>
                  <a:fillRect l="-10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0C901A2F-90B4-40EF-9B03-7A682B882160}"/>
                  </a:ext>
                </a:extLst>
              </p:cNvPr>
              <p:cNvSpPr/>
              <p:nvPr/>
            </p:nvSpPr>
            <p:spPr>
              <a:xfrm>
                <a:off x="4982644" y="2815117"/>
                <a:ext cx="286683" cy="28668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0C901A2F-90B4-40EF-9B03-7A682B882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644" y="2815117"/>
                <a:ext cx="286683" cy="286683"/>
              </a:xfrm>
              <a:prstGeom prst="ellipse">
                <a:avLst/>
              </a:prstGeom>
              <a:blipFill>
                <a:blip r:embed="rId11"/>
                <a:stretch>
                  <a:fillRect l="-10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81DF0AB6-E861-4D16-B9CD-F840318E777A}"/>
                  </a:ext>
                </a:extLst>
              </p:cNvPr>
              <p:cNvSpPr/>
              <p:nvPr/>
            </p:nvSpPr>
            <p:spPr>
              <a:xfrm>
                <a:off x="3512707" y="827542"/>
                <a:ext cx="457606" cy="45760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81DF0AB6-E861-4D16-B9CD-F840318E7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07" y="827542"/>
                <a:ext cx="457606" cy="457606"/>
              </a:xfrm>
              <a:prstGeom prst="ellipse">
                <a:avLst/>
              </a:prstGeom>
              <a:blipFill>
                <a:blip r:embed="rId13"/>
                <a:stretch>
                  <a:fillRect l="-12000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AD77EDEA-BB45-477A-8701-5368C11E8C2F}"/>
                  </a:ext>
                </a:extLst>
              </p:cNvPr>
              <p:cNvSpPr/>
              <p:nvPr/>
            </p:nvSpPr>
            <p:spPr>
              <a:xfrm>
                <a:off x="5723847" y="2002258"/>
                <a:ext cx="457606" cy="45760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AD77EDEA-BB45-477A-8701-5368C11E8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47" y="2002258"/>
                <a:ext cx="457606" cy="457606"/>
              </a:xfrm>
              <a:prstGeom prst="ellipse">
                <a:avLst/>
              </a:prstGeom>
              <a:blipFill>
                <a:blip r:embed="rId14"/>
                <a:stretch>
                  <a:fillRect l="-12000"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8752AF3C-4CF5-4B55-9F68-F4EE06208979}"/>
                  </a:ext>
                </a:extLst>
              </p:cNvPr>
              <p:cNvSpPr/>
              <p:nvPr/>
            </p:nvSpPr>
            <p:spPr>
              <a:xfrm>
                <a:off x="6314947" y="666013"/>
                <a:ext cx="457606" cy="45760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8752AF3C-4CF5-4B55-9F68-F4EE06208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947" y="666013"/>
                <a:ext cx="457606" cy="457606"/>
              </a:xfrm>
              <a:prstGeom prst="ellipse">
                <a:avLst/>
              </a:prstGeom>
              <a:blipFill>
                <a:blip r:embed="rId15"/>
                <a:stretch>
                  <a:fillRect l="-12000"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8236D0CB-2A37-4EDB-846E-58135BA50CEF}"/>
              </a:ext>
            </a:extLst>
          </p:cNvPr>
          <p:cNvSpPr txBox="1"/>
          <p:nvPr/>
        </p:nvSpPr>
        <p:spPr>
          <a:xfrm>
            <a:off x="747763" y="0"/>
            <a:ext cx="28344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11.1. Transition to a Matter-Dominated Universe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11.3. CMB Anisotropies</a:t>
            </a:r>
          </a:p>
        </p:txBody>
      </p:sp>
    </p:spTree>
    <p:extLst>
      <p:ext uri="{BB962C8B-B14F-4D97-AF65-F5344CB8AC3E}">
        <p14:creationId xmlns:p14="http://schemas.microsoft.com/office/powerpoint/2010/main" val="17765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281EF9-0898-49BC-8EEA-A4DB6DD6B355}"/>
                  </a:ext>
                </a:extLst>
              </p:cNvPr>
              <p:cNvSpPr txBox="1"/>
              <p:nvPr/>
            </p:nvSpPr>
            <p:spPr>
              <a:xfrm>
                <a:off x="233081" y="3614514"/>
                <a:ext cx="7247964" cy="2710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At the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=3000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=380000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yr</m:t>
                        </m:r>
                      </m:e>
                    </m:d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the mean free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mfp</m:t>
                        </m:r>
                      </m:sub>
                    </m:sSub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of photon becomes longer than the horizon distance after “Last scattering”.</a:t>
                </a:r>
              </a:p>
              <a:p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From this, </a:t>
                </a:r>
                <a:r>
                  <a:rPr lang="en-US" altLang="ko-KR" sz="2400" dirty="0">
                    <a:solidFill>
                      <a:srgbClr val="00FFFF"/>
                    </a:solidFill>
                    <a:latin typeface="Abadi" panose="020B0604020104020204" pitchFamily="34" charset="0"/>
                  </a:rPr>
                  <a:t>photon is totally decoupled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and this makes the </a:t>
                </a:r>
                <a:r>
                  <a:rPr lang="en-US" altLang="ko-KR" sz="2400" dirty="0">
                    <a:solidFill>
                      <a:srgbClr val="00FFFF"/>
                    </a:solidFill>
                    <a:latin typeface="Abadi" panose="020B0604020104020204" pitchFamily="34" charset="0"/>
                  </a:rPr>
                  <a:t>Cosmic Microwave Background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281EF9-0898-49BC-8EEA-A4DB6DD6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81" y="3614514"/>
                <a:ext cx="7247964" cy="2710550"/>
              </a:xfrm>
              <a:prstGeom prst="rect">
                <a:avLst/>
              </a:prstGeom>
              <a:blipFill>
                <a:blip r:embed="rId2"/>
                <a:stretch>
                  <a:fillRect l="-1262" t="-1798" b="-40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5E99C1A8-79DF-4F5F-83CF-FAD75DA8DE39}"/>
                  </a:ext>
                </a:extLst>
              </p:cNvPr>
              <p:cNvSpPr/>
              <p:nvPr/>
            </p:nvSpPr>
            <p:spPr>
              <a:xfrm>
                <a:off x="7714127" y="4084963"/>
                <a:ext cx="998094" cy="9980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5E99C1A8-79DF-4F5F-83CF-FAD75DA8D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127" y="4084963"/>
                <a:ext cx="998094" cy="9980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A28FF9B-7B58-4354-A466-857E52F592F4}"/>
                  </a:ext>
                </a:extLst>
              </p:cNvPr>
              <p:cNvSpPr/>
              <p:nvPr/>
            </p:nvSpPr>
            <p:spPr>
              <a:xfrm>
                <a:off x="8479138" y="3652027"/>
                <a:ext cx="466165" cy="46616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A28FF9B-7B58-4354-A466-857E52F59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138" y="3652027"/>
                <a:ext cx="466165" cy="46616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9CEFF3B-A177-487C-8460-549BAAB71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2281289">
            <a:off x="11073563" y="318371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D6A168-492F-4A91-AEC2-1643A20E17CB}"/>
                  </a:ext>
                </a:extLst>
              </p:cNvPr>
              <p:cNvSpPr txBox="1"/>
              <p:nvPr/>
            </p:nvSpPr>
            <p:spPr>
              <a:xfrm>
                <a:off x="9457765" y="4793971"/>
                <a:ext cx="1014957" cy="7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sz="36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/>
                        <m:e>
                          <m:r>
                            <a:rPr lang="en-US" altLang="ko-KR" sz="36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sPre>
                    </m:oMath>
                  </m:oMathPara>
                </a14:m>
                <a:endParaRPr lang="ko-KR" altLang="en-US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D6A168-492F-4A91-AEC2-1643A20E1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765" y="4793971"/>
                <a:ext cx="1014957" cy="716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>
            <a:extLst>
              <a:ext uri="{FF2B5EF4-FFF2-40B4-BE49-F238E27FC236}">
                <a16:creationId xmlns:a16="http://schemas.microsoft.com/office/drawing/2014/main" id="{E9AA7984-D470-4F93-A10F-FC83600FF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9686007">
            <a:off x="6694731" y="2785259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408AB251-D17E-49E0-A4EC-8BEE6EA63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803768">
            <a:off x="3714949" y="1872666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E06117AA-B798-4B16-BF6F-DB7637F3A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9686007">
            <a:off x="217377" y="685649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366B8C74-FA81-4BCA-A7C2-14E510DC5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21300353">
            <a:off x="274727" y="2958309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859AA4BF-984C-4122-9CCF-7040DDC43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9686007">
            <a:off x="1999432" y="3071085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1885DBBF-CA03-4791-828B-0465E7662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9686007">
            <a:off x="3665204" y="346542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4D76B4C6-1FE1-4A6D-9154-321CC9B84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20551070">
            <a:off x="10596041" y="1920380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63234AA8-322D-4C67-80EB-EC55FE3FB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1072770">
            <a:off x="8363167" y="1868188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77E456D4-2CA9-4DBE-8F8F-692E5032B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62" b="50668" l="33094" r="65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2649" r="30101" b="46219"/>
          <a:stretch/>
        </p:blipFill>
        <p:spPr bwMode="auto">
          <a:xfrm rot="375927">
            <a:off x="7103441" y="522254"/>
            <a:ext cx="912170" cy="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81CBDEC4-C106-4BC9-BBC3-1C056BBE7FD4}"/>
              </a:ext>
            </a:extLst>
          </p:cNvPr>
          <p:cNvGrpSpPr/>
          <p:nvPr/>
        </p:nvGrpSpPr>
        <p:grpSpPr>
          <a:xfrm>
            <a:off x="2054497" y="1392121"/>
            <a:ext cx="957354" cy="957354"/>
            <a:chOff x="2103423" y="1517911"/>
            <a:chExt cx="957354" cy="957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타원 40">
                  <a:extLst>
                    <a:ext uri="{FF2B5EF4-FFF2-40B4-BE49-F238E27FC236}">
                      <a16:creationId xmlns:a16="http://schemas.microsoft.com/office/drawing/2014/main" id="{4977808C-8AC2-4255-8AF7-6AB8088C2410}"/>
                    </a:ext>
                  </a:extLst>
                </p:cNvPr>
                <p:cNvSpPr/>
                <p:nvPr/>
              </p:nvSpPr>
              <p:spPr>
                <a:xfrm>
                  <a:off x="2664805" y="1663819"/>
                  <a:ext cx="286683" cy="2866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41" name="타원 40">
                  <a:extLst>
                    <a:ext uri="{FF2B5EF4-FFF2-40B4-BE49-F238E27FC236}">
                      <a16:creationId xmlns:a16="http://schemas.microsoft.com/office/drawing/2014/main" id="{4977808C-8AC2-4255-8AF7-6AB8088C24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805" y="1663819"/>
                  <a:ext cx="286683" cy="286683"/>
                </a:xfrm>
                <a:prstGeom prst="ellipse">
                  <a:avLst/>
                </a:prstGeom>
                <a:blipFill>
                  <a:blip r:embed="rId8"/>
                  <a:stretch>
                    <a:fillRect l="-106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5A9B4856-E422-41D7-88E7-BEAD706D1150}"/>
                    </a:ext>
                  </a:extLst>
                </p:cNvPr>
                <p:cNvSpPr/>
                <p:nvPr/>
              </p:nvSpPr>
              <p:spPr>
                <a:xfrm>
                  <a:off x="2237113" y="1912926"/>
                  <a:ext cx="457606" cy="45760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5A9B4856-E422-41D7-88E7-BEAD706D1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113" y="1912926"/>
                  <a:ext cx="457606" cy="457606"/>
                </a:xfrm>
                <a:prstGeom prst="ellipse">
                  <a:avLst/>
                </a:prstGeom>
                <a:blipFill>
                  <a:blip r:embed="rId9"/>
                  <a:stretch>
                    <a:fillRect l="-12000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6CA8FEEA-9F90-41CC-BFD5-63F1A6600CB8}"/>
                </a:ext>
              </a:extLst>
            </p:cNvPr>
            <p:cNvSpPr/>
            <p:nvPr/>
          </p:nvSpPr>
          <p:spPr>
            <a:xfrm>
              <a:off x="2103423" y="1517911"/>
              <a:ext cx="957354" cy="957354"/>
            </a:xfrm>
            <a:prstGeom prst="ellipse">
              <a:avLst/>
            </a:prstGeom>
            <a:solidFill>
              <a:srgbClr val="FFFF00">
                <a:alpha val="14902"/>
              </a:srgbClr>
            </a:solidFill>
            <a:ln w="57150">
              <a:solidFill>
                <a:srgbClr val="FFFF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타원 44">
            <a:extLst>
              <a:ext uri="{FF2B5EF4-FFF2-40B4-BE49-F238E27FC236}">
                <a16:creationId xmlns:a16="http://schemas.microsoft.com/office/drawing/2014/main" id="{12C50AEC-49C4-4E51-A905-47E7F1F20884}"/>
              </a:ext>
            </a:extLst>
          </p:cNvPr>
          <p:cNvSpPr/>
          <p:nvPr/>
        </p:nvSpPr>
        <p:spPr>
          <a:xfrm>
            <a:off x="7360024" y="3254223"/>
            <a:ext cx="2097741" cy="2097741"/>
          </a:xfrm>
          <a:prstGeom prst="ellipse">
            <a:avLst/>
          </a:prstGeom>
          <a:solidFill>
            <a:srgbClr val="FFFF00">
              <a:alpha val="14902"/>
            </a:srgbClr>
          </a:solidFill>
          <a:ln w="571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5B635F8-7EDD-4844-AB5B-B773C4DC1FD1}"/>
              </a:ext>
            </a:extLst>
          </p:cNvPr>
          <p:cNvGrpSpPr/>
          <p:nvPr/>
        </p:nvGrpSpPr>
        <p:grpSpPr>
          <a:xfrm>
            <a:off x="4878271" y="615530"/>
            <a:ext cx="957354" cy="957354"/>
            <a:chOff x="2103423" y="1517911"/>
            <a:chExt cx="957354" cy="957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타원 46">
                  <a:extLst>
                    <a:ext uri="{FF2B5EF4-FFF2-40B4-BE49-F238E27FC236}">
                      <a16:creationId xmlns:a16="http://schemas.microsoft.com/office/drawing/2014/main" id="{65986884-CB23-4828-96B4-8A8A5A30678C}"/>
                    </a:ext>
                  </a:extLst>
                </p:cNvPr>
                <p:cNvSpPr/>
                <p:nvPr/>
              </p:nvSpPr>
              <p:spPr>
                <a:xfrm>
                  <a:off x="2664805" y="1663819"/>
                  <a:ext cx="286683" cy="2866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47" name="타원 46">
                  <a:extLst>
                    <a:ext uri="{FF2B5EF4-FFF2-40B4-BE49-F238E27FC236}">
                      <a16:creationId xmlns:a16="http://schemas.microsoft.com/office/drawing/2014/main" id="{65986884-CB23-4828-96B4-8A8A5A3067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805" y="1663819"/>
                  <a:ext cx="286683" cy="286683"/>
                </a:xfrm>
                <a:prstGeom prst="ellipse">
                  <a:avLst/>
                </a:prstGeom>
                <a:blipFill>
                  <a:blip r:embed="rId8"/>
                  <a:stretch>
                    <a:fillRect l="-106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타원 56">
                  <a:extLst>
                    <a:ext uri="{FF2B5EF4-FFF2-40B4-BE49-F238E27FC236}">
                      <a16:creationId xmlns:a16="http://schemas.microsoft.com/office/drawing/2014/main" id="{08454E86-C5C5-43C7-9B02-E6C0FC81B214}"/>
                    </a:ext>
                  </a:extLst>
                </p:cNvPr>
                <p:cNvSpPr/>
                <p:nvPr/>
              </p:nvSpPr>
              <p:spPr>
                <a:xfrm>
                  <a:off x="2237113" y="1912926"/>
                  <a:ext cx="457606" cy="45760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57" name="타원 56">
                  <a:extLst>
                    <a:ext uri="{FF2B5EF4-FFF2-40B4-BE49-F238E27FC236}">
                      <a16:creationId xmlns:a16="http://schemas.microsoft.com/office/drawing/2014/main" id="{08454E86-C5C5-43C7-9B02-E6C0FC81B2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113" y="1912926"/>
                  <a:ext cx="457606" cy="457606"/>
                </a:xfrm>
                <a:prstGeom prst="ellipse">
                  <a:avLst/>
                </a:prstGeom>
                <a:blipFill>
                  <a:blip r:embed="rId10"/>
                  <a:stretch>
                    <a:fillRect l="-12000" b="-2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E4F7DC7-7F94-4493-8EDC-48661E737988}"/>
                </a:ext>
              </a:extLst>
            </p:cNvPr>
            <p:cNvSpPr/>
            <p:nvPr/>
          </p:nvSpPr>
          <p:spPr>
            <a:xfrm>
              <a:off x="2103423" y="1517911"/>
              <a:ext cx="957354" cy="957354"/>
            </a:xfrm>
            <a:prstGeom prst="ellipse">
              <a:avLst/>
            </a:prstGeom>
            <a:solidFill>
              <a:srgbClr val="FFFF00">
                <a:alpha val="14902"/>
              </a:srgbClr>
            </a:solidFill>
            <a:ln w="57150">
              <a:solidFill>
                <a:srgbClr val="FFFF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7055E7D8-2283-4522-A7AA-0A1A06DB47EE}"/>
              </a:ext>
            </a:extLst>
          </p:cNvPr>
          <p:cNvGrpSpPr/>
          <p:nvPr/>
        </p:nvGrpSpPr>
        <p:grpSpPr>
          <a:xfrm>
            <a:off x="4160594" y="2694673"/>
            <a:ext cx="957354" cy="957354"/>
            <a:chOff x="2103423" y="1517911"/>
            <a:chExt cx="957354" cy="957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타원 59">
                  <a:extLst>
                    <a:ext uri="{FF2B5EF4-FFF2-40B4-BE49-F238E27FC236}">
                      <a16:creationId xmlns:a16="http://schemas.microsoft.com/office/drawing/2014/main" id="{88EDC14B-F459-43BE-9D68-FB65B7955768}"/>
                    </a:ext>
                  </a:extLst>
                </p:cNvPr>
                <p:cNvSpPr/>
                <p:nvPr/>
              </p:nvSpPr>
              <p:spPr>
                <a:xfrm>
                  <a:off x="2664805" y="1663819"/>
                  <a:ext cx="286683" cy="2866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60" name="타원 59">
                  <a:extLst>
                    <a:ext uri="{FF2B5EF4-FFF2-40B4-BE49-F238E27FC236}">
                      <a16:creationId xmlns:a16="http://schemas.microsoft.com/office/drawing/2014/main" id="{88EDC14B-F459-43BE-9D68-FB65B79557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805" y="1663819"/>
                  <a:ext cx="286683" cy="286683"/>
                </a:xfrm>
                <a:prstGeom prst="ellipse">
                  <a:avLst/>
                </a:prstGeom>
                <a:blipFill>
                  <a:blip r:embed="rId11"/>
                  <a:stretch>
                    <a:fillRect l="-127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타원 60">
                  <a:extLst>
                    <a:ext uri="{FF2B5EF4-FFF2-40B4-BE49-F238E27FC236}">
                      <a16:creationId xmlns:a16="http://schemas.microsoft.com/office/drawing/2014/main" id="{D8FDB8D9-71A8-41DA-A971-A6B47D02EA5D}"/>
                    </a:ext>
                  </a:extLst>
                </p:cNvPr>
                <p:cNvSpPr/>
                <p:nvPr/>
              </p:nvSpPr>
              <p:spPr>
                <a:xfrm>
                  <a:off x="2237113" y="1912926"/>
                  <a:ext cx="457606" cy="45760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61" name="타원 60">
                  <a:extLst>
                    <a:ext uri="{FF2B5EF4-FFF2-40B4-BE49-F238E27FC236}">
                      <a16:creationId xmlns:a16="http://schemas.microsoft.com/office/drawing/2014/main" id="{D8FDB8D9-71A8-41DA-A971-A6B47D02EA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113" y="1912926"/>
                  <a:ext cx="457606" cy="457606"/>
                </a:xfrm>
                <a:prstGeom prst="ellipse">
                  <a:avLst/>
                </a:prstGeom>
                <a:blipFill>
                  <a:blip r:embed="rId12"/>
                  <a:stretch>
                    <a:fillRect l="-10526" b="-2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B644E257-7FFE-4CC2-AF2B-9BEC7ADBE017}"/>
                </a:ext>
              </a:extLst>
            </p:cNvPr>
            <p:cNvSpPr/>
            <p:nvPr/>
          </p:nvSpPr>
          <p:spPr>
            <a:xfrm>
              <a:off x="2103423" y="1517911"/>
              <a:ext cx="957354" cy="957354"/>
            </a:xfrm>
            <a:prstGeom prst="ellipse">
              <a:avLst/>
            </a:prstGeom>
            <a:solidFill>
              <a:srgbClr val="FFFF00">
                <a:alpha val="14902"/>
              </a:srgbClr>
            </a:solidFill>
            <a:ln w="57150">
              <a:solidFill>
                <a:srgbClr val="FFFF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95ECD2F6-FAE7-4481-AEED-FC1F237BC023}"/>
              </a:ext>
            </a:extLst>
          </p:cNvPr>
          <p:cNvGrpSpPr/>
          <p:nvPr/>
        </p:nvGrpSpPr>
        <p:grpSpPr>
          <a:xfrm>
            <a:off x="6123128" y="1717855"/>
            <a:ext cx="957354" cy="957354"/>
            <a:chOff x="2103423" y="1517911"/>
            <a:chExt cx="957354" cy="957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타원 63">
                  <a:extLst>
                    <a:ext uri="{FF2B5EF4-FFF2-40B4-BE49-F238E27FC236}">
                      <a16:creationId xmlns:a16="http://schemas.microsoft.com/office/drawing/2014/main" id="{9AD680E5-5B43-40BB-8143-2A17299CE252}"/>
                    </a:ext>
                  </a:extLst>
                </p:cNvPr>
                <p:cNvSpPr/>
                <p:nvPr/>
              </p:nvSpPr>
              <p:spPr>
                <a:xfrm>
                  <a:off x="2664805" y="1663819"/>
                  <a:ext cx="286683" cy="2866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64" name="타원 63">
                  <a:extLst>
                    <a:ext uri="{FF2B5EF4-FFF2-40B4-BE49-F238E27FC236}">
                      <a16:creationId xmlns:a16="http://schemas.microsoft.com/office/drawing/2014/main" id="{9AD680E5-5B43-40BB-8143-2A17299CE2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805" y="1663819"/>
                  <a:ext cx="286683" cy="286683"/>
                </a:xfrm>
                <a:prstGeom prst="ellipse">
                  <a:avLst/>
                </a:prstGeom>
                <a:blipFill>
                  <a:blip r:embed="rId11"/>
                  <a:stretch>
                    <a:fillRect l="-127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타원 64">
                  <a:extLst>
                    <a:ext uri="{FF2B5EF4-FFF2-40B4-BE49-F238E27FC236}">
                      <a16:creationId xmlns:a16="http://schemas.microsoft.com/office/drawing/2014/main" id="{DA6A8F13-3D9C-4541-A961-6DA832F1FC3B}"/>
                    </a:ext>
                  </a:extLst>
                </p:cNvPr>
                <p:cNvSpPr/>
                <p:nvPr/>
              </p:nvSpPr>
              <p:spPr>
                <a:xfrm>
                  <a:off x="2237113" y="1912926"/>
                  <a:ext cx="457606" cy="45760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65" name="타원 64">
                  <a:extLst>
                    <a:ext uri="{FF2B5EF4-FFF2-40B4-BE49-F238E27FC236}">
                      <a16:creationId xmlns:a16="http://schemas.microsoft.com/office/drawing/2014/main" id="{DA6A8F13-3D9C-4541-A961-6DA832F1FC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113" y="1912926"/>
                  <a:ext cx="457606" cy="457606"/>
                </a:xfrm>
                <a:prstGeom prst="ellipse">
                  <a:avLst/>
                </a:prstGeom>
                <a:blipFill>
                  <a:blip r:embed="rId13"/>
                  <a:stretch>
                    <a:fillRect l="-10667" b="-2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BADF4FCA-554E-40EB-AAD2-531559F8210F}"/>
                </a:ext>
              </a:extLst>
            </p:cNvPr>
            <p:cNvSpPr/>
            <p:nvPr/>
          </p:nvSpPr>
          <p:spPr>
            <a:xfrm>
              <a:off x="2103423" y="1517911"/>
              <a:ext cx="957354" cy="957354"/>
            </a:xfrm>
            <a:prstGeom prst="ellipse">
              <a:avLst/>
            </a:prstGeom>
            <a:solidFill>
              <a:srgbClr val="FFFF00">
                <a:alpha val="14902"/>
              </a:srgbClr>
            </a:solidFill>
            <a:ln w="57150">
              <a:solidFill>
                <a:srgbClr val="FFFF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7" name="말풍선: 타원형 66">
            <a:extLst>
              <a:ext uri="{FF2B5EF4-FFF2-40B4-BE49-F238E27FC236}">
                <a16:creationId xmlns:a16="http://schemas.microsoft.com/office/drawing/2014/main" id="{10010005-559A-4984-AD23-A9D887A9FBDB}"/>
              </a:ext>
            </a:extLst>
          </p:cNvPr>
          <p:cNvSpPr/>
          <p:nvPr/>
        </p:nvSpPr>
        <p:spPr>
          <a:xfrm>
            <a:off x="9312239" y="2672680"/>
            <a:ext cx="1389634" cy="716991"/>
          </a:xfrm>
          <a:prstGeom prst="wedgeEllipseCallout">
            <a:avLst>
              <a:gd name="adj1" fmla="val -54379"/>
              <a:gd name="adj2" fmla="val 700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badi" panose="020B0604020104020204" pitchFamily="34" charset="0"/>
              </a:rPr>
              <a:t>Free!</a:t>
            </a:r>
            <a:endParaRPr lang="ko-KR" altLang="en-US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D0B8D1-E2D5-4DF2-A5C1-E200B66B626A}"/>
              </a:ext>
            </a:extLst>
          </p:cNvPr>
          <p:cNvSpPr txBox="1"/>
          <p:nvPr/>
        </p:nvSpPr>
        <p:spPr>
          <a:xfrm>
            <a:off x="747763" y="0"/>
            <a:ext cx="28344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11.1. Transition to a Matter-Dominated Universe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11.3. CMB Anisotropies</a:t>
            </a:r>
          </a:p>
        </p:txBody>
      </p:sp>
    </p:spTree>
    <p:extLst>
      <p:ext uri="{BB962C8B-B14F-4D97-AF65-F5344CB8AC3E}">
        <p14:creationId xmlns:p14="http://schemas.microsoft.com/office/powerpoint/2010/main" val="185004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743752" y="0"/>
            <a:ext cx="2842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11.2. Formation of the CMB</a:t>
            </a:r>
          </a:p>
          <a:p>
            <a:pPr marL="0" indent="0" algn="ctr">
              <a:buNone/>
            </a:pPr>
            <a:r>
              <a:rPr lang="en-US" altLang="ko-KR" sz="1400" dirty="0">
                <a:solidFill>
                  <a:schemeClr val="bg1"/>
                </a:solidFill>
                <a:latin typeface="Abadi" panose="020B0604020104020204" pitchFamily="34" charset="0"/>
              </a:rPr>
              <a:t>11.3. CMB Anisotropies</a:t>
            </a:r>
          </a:p>
          <a:p>
            <a:pPr algn="ctr"/>
            <a:r>
              <a:rPr lang="en-US" altLang="ko-KR" sz="1000" dirty="0">
                <a:solidFill>
                  <a:schemeClr val="bg2"/>
                </a:solidFill>
                <a:latin typeface="Abadi" panose="020B0604020104020204" pitchFamily="34" charset="0"/>
              </a:rPr>
              <a:t>11.4. Determination of Cosmological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3E3D08-34C1-457D-894A-36B440C1CBE9}"/>
                  </a:ext>
                </a:extLst>
              </p:cNvPr>
              <p:cNvSpPr txBox="1"/>
              <p:nvPr/>
            </p:nvSpPr>
            <p:spPr>
              <a:xfrm>
                <a:off x="4744801" y="1110684"/>
                <a:ext cx="7010396" cy="2779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lang="en-US" altLang="ko-KR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ko-KR" alt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altLang="ko-KR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ko-KR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altLang="ko-KR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ko-KR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ko-KR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ko-KR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ko-KR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ko-KR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ko-KR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2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ko-KR" sz="32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32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ko-KR" sz="32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altLang="ko-KR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f>
                        <m:fPr>
                          <m:ctrlP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lang="en-US" altLang="ko-KR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ko-KR" alt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3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altLang="ko-KR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ko-KR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3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sz="3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ko-KR" sz="3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  <m:sup>
                          <m:r>
                            <a:rPr lang="en-US" altLang="ko-K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ko-KR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ko-KR" alt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3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ko-K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3E3D08-34C1-457D-894A-36B440C1C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801" y="1110684"/>
                <a:ext cx="7010396" cy="2779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타원 46">
            <a:extLst>
              <a:ext uri="{FF2B5EF4-FFF2-40B4-BE49-F238E27FC236}">
                <a16:creationId xmlns:a16="http://schemas.microsoft.com/office/drawing/2014/main" id="{E1E3D6AE-4DCF-46FD-A7C2-3CB5EFC785CB}"/>
              </a:ext>
            </a:extLst>
          </p:cNvPr>
          <p:cNvSpPr/>
          <p:nvPr/>
        </p:nvSpPr>
        <p:spPr>
          <a:xfrm>
            <a:off x="600635" y="883024"/>
            <a:ext cx="3603812" cy="36038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AE7E72AA-BB12-4BFC-A374-6EDBA4340F8E}"/>
              </a:ext>
            </a:extLst>
          </p:cNvPr>
          <p:cNvCxnSpPr/>
          <p:nvPr/>
        </p:nvCxnSpPr>
        <p:spPr>
          <a:xfrm flipV="1">
            <a:off x="2402541" y="1869142"/>
            <a:ext cx="1568824" cy="8426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타원 48">
            <a:extLst>
              <a:ext uri="{FF2B5EF4-FFF2-40B4-BE49-F238E27FC236}">
                <a16:creationId xmlns:a16="http://schemas.microsoft.com/office/drawing/2014/main" id="{78583097-0800-4634-9BA7-6A944F548427}"/>
              </a:ext>
            </a:extLst>
          </p:cNvPr>
          <p:cNvSpPr/>
          <p:nvPr/>
        </p:nvSpPr>
        <p:spPr>
          <a:xfrm>
            <a:off x="3947458" y="1798918"/>
            <a:ext cx="140448" cy="140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B14AF3-35B1-4BA8-A092-9A26DB254FE1}"/>
                  </a:ext>
                </a:extLst>
              </p:cNvPr>
              <p:cNvSpPr txBox="1"/>
              <p:nvPr/>
            </p:nvSpPr>
            <p:spPr>
              <a:xfrm>
                <a:off x="3094249" y="2315598"/>
                <a:ext cx="403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B14AF3-35B1-4BA8-A092-9A26DB25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249" y="2315598"/>
                <a:ext cx="403444" cy="369332"/>
              </a:xfrm>
              <a:prstGeom prst="rect">
                <a:avLst/>
              </a:prstGeom>
              <a:blipFill>
                <a:blip r:embed="rId3"/>
                <a:stretch>
                  <a:fillRect t="-3333" r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1C183E-83D7-422B-B6C5-402FBE34859D}"/>
                  </a:ext>
                </a:extLst>
              </p:cNvPr>
              <p:cNvSpPr txBox="1"/>
              <p:nvPr/>
            </p:nvSpPr>
            <p:spPr>
              <a:xfrm>
                <a:off x="3926541" y="1464698"/>
                <a:ext cx="862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ko-KR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1C183E-83D7-422B-B6C5-402FBE34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41" y="1464698"/>
                <a:ext cx="862159" cy="369332"/>
              </a:xfrm>
              <a:prstGeom prst="rect">
                <a:avLst/>
              </a:prstGeom>
              <a:blipFill>
                <a:blip r:embed="rId4"/>
                <a:stretch>
                  <a:fillRect t="-3279" r="-169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그림 57">
            <a:extLst>
              <a:ext uri="{FF2B5EF4-FFF2-40B4-BE49-F238E27FC236}">
                <a16:creationId xmlns:a16="http://schemas.microsoft.com/office/drawing/2014/main" id="{11F6520B-9FDE-4F4E-91BF-82F716E86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35" y="3131386"/>
            <a:ext cx="4480998" cy="3542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26FAC6F-5506-4058-A1FF-3F3CFEC01C80}"/>
                  </a:ext>
                </a:extLst>
              </p:cNvPr>
              <p:cNvSpPr txBox="1"/>
              <p:nvPr/>
            </p:nvSpPr>
            <p:spPr>
              <a:xfrm>
                <a:off x="4744801" y="4309486"/>
                <a:ext cx="7010396" cy="1437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ko-KR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</m:d>
                      <m:r>
                        <a:rPr lang="en-US" altLang="ko-KR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32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ko-KR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ko-KR" sz="32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altLang="ko-KR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sSup>
                                <m:sSupPr>
                                  <m:ctrlPr>
                                    <a:rPr lang="en-US" altLang="ko-KR" sz="32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</m:e>
                      </m:d>
                      <m:r>
                        <a:rPr lang="en-US" altLang="ko-KR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altLang="ko-KR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ko-KR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altLang="ko-KR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32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altLang="ko-KR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26FAC6F-5506-4058-A1FF-3F3CFEC01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801" y="4309486"/>
                <a:ext cx="7010396" cy="1437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1065</Words>
  <Application>Microsoft Office PowerPoint</Application>
  <PresentationFormat>와이드스크린</PresentationFormat>
  <Paragraphs>233</Paragraphs>
  <Slides>23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맑은 고딕</vt:lpstr>
      <vt:lpstr>Abadi</vt:lpstr>
      <vt:lpstr>Aharoni</vt:lpstr>
      <vt:lpstr>Arial</vt:lpstr>
      <vt:lpstr>Cambria Math</vt:lpstr>
      <vt:lpstr>Office 테마</vt:lpstr>
      <vt:lpstr>11. The Cosmic Microwave Background(CMB)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The Early Universe</dc:title>
  <dc:creator>구 현모</dc:creator>
  <cp:lastModifiedBy>Koo Hyeonmo</cp:lastModifiedBy>
  <cp:revision>157</cp:revision>
  <dcterms:created xsi:type="dcterms:W3CDTF">2021-03-01T05:19:59Z</dcterms:created>
  <dcterms:modified xsi:type="dcterms:W3CDTF">2021-05-07T02:33:08Z</dcterms:modified>
</cp:coreProperties>
</file>